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416" r:id="rId4"/>
    <p:sldId id="417" r:id="rId5"/>
    <p:sldId id="418" r:id="rId6"/>
    <p:sldId id="419" r:id="rId7"/>
    <p:sldId id="427" r:id="rId8"/>
    <p:sldId id="420" r:id="rId9"/>
    <p:sldId id="423" r:id="rId10"/>
    <p:sldId id="424" r:id="rId11"/>
    <p:sldId id="425" r:id="rId12"/>
    <p:sldId id="426" r:id="rId13"/>
    <p:sldId id="428" r:id="rId14"/>
    <p:sldId id="429" r:id="rId15"/>
    <p:sldId id="430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57" d="100"/>
          <a:sy n="57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Constructing the Hamiltonian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Hamilton’s canonical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442516"/>
              </p:ext>
            </p:extLst>
          </p:nvPr>
        </p:nvGraphicFramePr>
        <p:xfrm>
          <a:off x="1404938" y="1214437"/>
          <a:ext cx="4960937" cy="373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5" name="数式" r:id="rId3" imgW="2565360" imgH="1942920" progId="Equation.3">
                  <p:embed/>
                </p:oleObj>
              </mc:Choice>
              <mc:Fallback>
                <p:oleObj name="数式" r:id="rId3" imgW="2565360" imgH="1942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1214437"/>
                        <a:ext cx="4960937" cy="373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9005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296891"/>
              </p:ext>
            </p:extLst>
          </p:nvPr>
        </p:nvGraphicFramePr>
        <p:xfrm>
          <a:off x="889000" y="1019175"/>
          <a:ext cx="7419975" cy="477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5" name="数式" r:id="rId3" imgW="3835080" imgH="2476440" progId="Equation.3">
                  <p:embed/>
                </p:oleObj>
              </mc:Choice>
              <mc:Fallback>
                <p:oleObj name="数式" r:id="rId3" imgW="3835080" imgH="2476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1019175"/>
                        <a:ext cx="7419975" cy="477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03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913168"/>
              </p:ext>
            </p:extLst>
          </p:nvPr>
        </p:nvGraphicFramePr>
        <p:xfrm>
          <a:off x="882651" y="467190"/>
          <a:ext cx="6051550" cy="6086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8" name="数式" r:id="rId3" imgW="2730240" imgH="2768400" progId="Equation.3">
                  <p:embed/>
                </p:oleObj>
              </mc:Choice>
              <mc:Fallback>
                <p:oleObj name="数式" r:id="rId3" imgW="2730240" imgH="276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1" y="467190"/>
                        <a:ext cx="6051550" cy="60860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898961"/>
              </p:ext>
            </p:extLst>
          </p:nvPr>
        </p:nvGraphicFramePr>
        <p:xfrm>
          <a:off x="774699" y="1304925"/>
          <a:ext cx="7912101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1" name="数式" r:id="rId3" imgW="4089240" imgH="2336760" progId="Equation.3">
                  <p:embed/>
                </p:oleObj>
              </mc:Choice>
              <mc:Fallback>
                <p:oleObj name="数式" r:id="rId3" imgW="4089240" imgH="2336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699" y="1304925"/>
                        <a:ext cx="7912101" cy="448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Recall:</a:t>
            </a:r>
          </a:p>
        </p:txBody>
      </p:sp>
    </p:spTree>
    <p:extLst>
      <p:ext uri="{BB962C8B-B14F-4D97-AF65-F5344CB8AC3E}">
        <p14:creationId xmlns:p14="http://schemas.microsoft.com/office/powerpoint/2010/main" val="9598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68776"/>
              </p:ext>
            </p:extLst>
          </p:nvPr>
        </p:nvGraphicFramePr>
        <p:xfrm>
          <a:off x="774700" y="1766888"/>
          <a:ext cx="7912100" cy="356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5" name="数式" r:id="rId3" imgW="4089240" imgH="1854000" progId="Equation.3">
                  <p:embed/>
                </p:oleObj>
              </mc:Choice>
              <mc:Fallback>
                <p:oleObj name="数式" r:id="rId3" imgW="408924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766888"/>
                        <a:ext cx="7912100" cy="356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7575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050167"/>
              </p:ext>
            </p:extLst>
          </p:nvPr>
        </p:nvGraphicFramePr>
        <p:xfrm>
          <a:off x="1371600" y="1524000"/>
          <a:ext cx="5529263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1" name="数式" r:id="rId3" imgW="2857320" imgH="977760" progId="Equation.3">
                  <p:embed/>
                </p:oleObj>
              </mc:Choice>
              <mc:Fallback>
                <p:oleObj name="数式" r:id="rId3" imgW="2857320" imgH="977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5529263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 -- continued: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34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28814"/>
              </p:ext>
            </p:extLst>
          </p:nvPr>
        </p:nvGraphicFramePr>
        <p:xfrm>
          <a:off x="1295400" y="4953000"/>
          <a:ext cx="525938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2" name="数式" r:id="rId5" imgW="2717640" imgH="609480" progId="Equation.3">
                  <p:embed/>
                </p:oleObj>
              </mc:Choice>
              <mc:Fallback>
                <p:oleObj name="数式" r:id="rId5" imgW="271764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953000"/>
                        <a:ext cx="5259387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0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0" t="29340" r="24865" b="9050"/>
          <a:stretch/>
        </p:blipFill>
        <p:spPr bwMode="auto">
          <a:xfrm>
            <a:off x="762000" y="1002624"/>
            <a:ext cx="8209867" cy="4788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439615" y="5410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35901"/>
              </p:ext>
            </p:extLst>
          </p:nvPr>
        </p:nvGraphicFramePr>
        <p:xfrm>
          <a:off x="990600" y="4572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80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81" name="数式" r:id="rId5" imgW="3390840" imgH="1168200" progId="Equation.3">
                  <p:embed/>
                </p:oleObj>
              </mc:Choice>
              <mc:Fallback>
                <p:oleObj name="数式" r:id="rId5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825761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44" name="数式" r:id="rId3" imgW="3809880" imgH="2095200" progId="Equation.3">
                  <p:embed/>
                </p:oleObj>
              </mc:Choice>
              <mc:Fallback>
                <p:oleObj name="数式" r:id="rId3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Direct application of Hamiltonian’s principle using the Hamiltonian function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111212"/>
              </p:ext>
            </p:extLst>
          </p:nvPr>
        </p:nvGraphicFramePr>
        <p:xfrm>
          <a:off x="514350" y="2438400"/>
          <a:ext cx="7715250" cy="341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28" name="数式" r:id="rId3" imgW="3987720" imgH="1777680" progId="Equation.3">
                  <p:embed/>
                </p:oleObj>
              </mc:Choice>
              <mc:Fallback>
                <p:oleObj name="数式" r:id="rId3" imgW="3987720" imgH="17776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438400"/>
                        <a:ext cx="7715250" cy="341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65188" y="1135797"/>
            <a:ext cx="6754812" cy="973455"/>
            <a:chOff x="685800" y="318135"/>
            <a:chExt cx="6754812" cy="973455"/>
          </a:xfrm>
        </p:grpSpPr>
        <p:sp>
          <p:nvSpPr>
            <p:cNvPr id="8" name="Oval 7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921547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29" name="数式" r:id="rId5" imgW="190440" imgH="177480" progId="Equation.3">
                    <p:embed/>
                  </p:oleObj>
                </mc:Choice>
                <mc:Fallback>
                  <p:oleObj name="数式" r:id="rId5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4697779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30" name="数式" r:id="rId7" imgW="1562040" imgH="431640" progId="Equation.3">
                    <p:embed/>
                  </p:oleObj>
                </mc:Choice>
                <mc:Fallback>
                  <p:oleObj name="数式" r:id="rId7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966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200" y="3200400"/>
            <a:ext cx="1676400" cy="1752600"/>
          </a:xfrm>
          <a:prstGeom prst="rect">
            <a:avLst/>
          </a:prstGeom>
          <a:solidFill>
            <a:srgbClr val="DA32AA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Hamilton’s principle continued: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490288"/>
              </p:ext>
            </p:extLst>
          </p:nvPr>
        </p:nvGraphicFramePr>
        <p:xfrm>
          <a:off x="990600" y="720298"/>
          <a:ext cx="5013325" cy="141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4" name="数式" r:id="rId3" imgW="2590560" imgH="736560" progId="Equation.3">
                  <p:embed/>
                </p:oleObj>
              </mc:Choice>
              <mc:Fallback>
                <p:oleObj name="数式" r:id="rId3" imgW="259056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720298"/>
                        <a:ext cx="5013325" cy="141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20220"/>
              </p:ext>
            </p:extLst>
          </p:nvPr>
        </p:nvGraphicFramePr>
        <p:xfrm>
          <a:off x="836613" y="2209800"/>
          <a:ext cx="6783387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5" name="数式" r:id="rId5" imgW="3504960" imgH="1409400" progId="Equation.3">
                  <p:embed/>
                </p:oleObj>
              </mc:Choice>
              <mc:Fallback>
                <p:oleObj name="数式" r:id="rId5" imgW="350496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209800"/>
                        <a:ext cx="6783387" cy="270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3581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Canonical equations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052351"/>
              </p:ext>
            </p:extLst>
          </p:nvPr>
        </p:nvGraphicFramePr>
        <p:xfrm>
          <a:off x="609600" y="5081884"/>
          <a:ext cx="8245475" cy="116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6" name="数式" r:id="rId7" imgW="5168880" imgH="736560" progId="Equation.3">
                  <p:embed/>
                </p:oleObj>
              </mc:Choice>
              <mc:Fallback>
                <p:oleObj name="数式" r:id="rId7" imgW="516888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081884"/>
                        <a:ext cx="8245475" cy="1166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5791200" y="53340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5024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8474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Constants of the motion in Hamiltonian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4423"/>
              </p:ext>
            </p:extLst>
          </p:nvPr>
        </p:nvGraphicFramePr>
        <p:xfrm>
          <a:off x="1946275" y="1000125"/>
          <a:ext cx="498792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3" name="数式" r:id="rId3" imgW="2577960" imgH="2019240" progId="Equation.3">
                  <p:embed/>
                </p:oleObj>
              </mc:Choice>
              <mc:Fallback>
                <p:oleObj name="数式" r:id="rId3" imgW="2577960" imgH="2019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1000125"/>
                        <a:ext cx="4987925" cy="387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0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Recipe for constructing the Hamiltonian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259885"/>
              </p:ext>
            </p:extLst>
          </p:nvPr>
        </p:nvGraphicFramePr>
        <p:xfrm>
          <a:off x="841375" y="1295400"/>
          <a:ext cx="6931025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4" name="数式" r:id="rId3" imgW="3581280" imgH="1244520" progId="Equation.3">
                  <p:embed/>
                </p:oleObj>
              </mc:Choice>
              <mc:Fallback>
                <p:oleObj name="数式" r:id="rId3" imgW="3581280" imgH="1244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295400"/>
                        <a:ext cx="6931025" cy="239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5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9/24/2012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15031"/>
              </p:ext>
            </p:extLst>
          </p:nvPr>
        </p:nvGraphicFramePr>
        <p:xfrm>
          <a:off x="838200" y="1273175"/>
          <a:ext cx="5746750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7" name="数式" r:id="rId3" imgW="2971800" imgH="1676160" progId="Equation.3">
                  <p:embed/>
                </p:oleObj>
              </mc:Choice>
              <mc:Fallback>
                <p:oleObj name="数式" r:id="rId3" imgW="297180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73175"/>
                        <a:ext cx="5746750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9006</TotalTime>
  <Words>227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469</cp:revision>
  <cp:lastPrinted>2012-09-19T18:43:32Z</cp:lastPrinted>
  <dcterms:created xsi:type="dcterms:W3CDTF">2012-01-10T18:32:24Z</dcterms:created>
  <dcterms:modified xsi:type="dcterms:W3CDTF">2012-09-24T15:48:43Z</dcterms:modified>
</cp:coreProperties>
</file>