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4" r:id="rId12"/>
    <p:sldId id="363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57" d="100"/>
          <a:sy n="57" d="100"/>
        </p:scale>
        <p:origin x="-84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1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18.wmf"/><Relationship Id="rId4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10/3/2012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8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7.bin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4.bin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16: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Continue reading Chapter 4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Normal modes for extended one-dimensional systems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Normal modes for 2 and 3 dimensional systems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1" t="27462" r="2107" b="3123"/>
          <a:stretch/>
        </p:blipFill>
        <p:spPr bwMode="auto">
          <a:xfrm>
            <a:off x="1645920" y="1295400"/>
            <a:ext cx="5918662" cy="4006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5895516"/>
              </p:ext>
            </p:extLst>
          </p:nvPr>
        </p:nvGraphicFramePr>
        <p:xfrm>
          <a:off x="1027113" y="2808288"/>
          <a:ext cx="34448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9" name="数式" r:id="rId4" imgW="152280" imgH="139680" progId="Equation.3">
                  <p:embed/>
                </p:oleObj>
              </mc:Choice>
              <mc:Fallback>
                <p:oleObj name="数式" r:id="rId4" imgW="152280" imgH="139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808288"/>
                        <a:ext cx="344487" cy="315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729414"/>
              </p:ext>
            </p:extLst>
          </p:nvPr>
        </p:nvGraphicFramePr>
        <p:xfrm>
          <a:off x="4703763" y="5305425"/>
          <a:ext cx="458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0" name="数式" r:id="rId6" imgW="203040" imgH="164880" progId="Equation.3">
                  <p:embed/>
                </p:oleObj>
              </mc:Choice>
              <mc:Fallback>
                <p:oleObj name="数式" r:id="rId6" imgW="203040" imgH="1648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3763" y="5305425"/>
                        <a:ext cx="458787" cy="373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877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228600" y="1032805"/>
            <a:ext cx="8645576" cy="1944333"/>
            <a:chOff x="228600" y="1032805"/>
            <a:chExt cx="8645576" cy="1944333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3618544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46" name="数式" r:id="rId3" imgW="241200" imgH="241200" progId="Equation.3">
                    <p:embed/>
                  </p:oleObj>
                </mc:Choice>
                <mc:Fallback>
                  <p:oleObj name="数式" r:id="rId3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8566166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47" name="数式" r:id="rId5" imgW="177480" imgH="241200" progId="Equation.3">
                    <p:embed/>
                  </p:oleObj>
                </mc:Choice>
                <mc:Fallback>
                  <p:oleObj name="数式" r:id="rId5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33390054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148" name="数式" r:id="rId7" imgW="241200" imgH="241200" progId="Equation.3">
                    <p:embed/>
                  </p:oleObj>
                </mc:Choice>
                <mc:Fallback>
                  <p:oleObj name="数式" r:id="rId7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 infinite 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863653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49" name="数式" r:id="rId10" imgW="2971800" imgH="457200" progId="Equation.3">
                  <p:embed/>
                </p:oleObj>
              </mc:Choice>
              <mc:Fallback>
                <p:oleObj name="数式" r:id="rId10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159826"/>
              </p:ext>
            </p:extLst>
          </p:nvPr>
        </p:nvGraphicFramePr>
        <p:xfrm>
          <a:off x="969963" y="4391025"/>
          <a:ext cx="641985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50" name="数式" r:id="rId12" imgW="2844720" imgH="888840" progId="Equation.3">
                  <p:embed/>
                </p:oleObj>
              </mc:Choice>
              <mc:Fallback>
                <p:oleObj name="数式" r:id="rId12" imgW="284472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4391025"/>
                        <a:ext cx="641985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042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487247"/>
              </p:ext>
            </p:extLst>
          </p:nvPr>
        </p:nvGraphicFramePr>
        <p:xfrm>
          <a:off x="228600" y="609600"/>
          <a:ext cx="8366125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5" name="数式" r:id="rId3" imgW="3708360" imgH="634680" progId="Equation.3">
                  <p:embed/>
                </p:oleObj>
              </mc:Choice>
              <mc:Fallback>
                <p:oleObj name="数式" r:id="rId3" imgW="3708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09600"/>
                        <a:ext cx="8366125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018577"/>
              </p:ext>
            </p:extLst>
          </p:nvPr>
        </p:nvGraphicFramePr>
        <p:xfrm>
          <a:off x="457200" y="1766888"/>
          <a:ext cx="5957888" cy="493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46" name="数式" r:id="rId5" imgW="2641320" imgH="2184120" progId="Equation.3">
                  <p:embed/>
                </p:oleObj>
              </mc:Choice>
              <mc:Fallback>
                <p:oleObj name="数式" r:id="rId5" imgW="2641320" imgH="21841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766888"/>
                        <a:ext cx="5957888" cy="4938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837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pic>
        <p:nvPicPr>
          <p:cNvPr id="16589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69" t="26420" r="39316" b="4646"/>
          <a:stretch/>
        </p:blipFill>
        <p:spPr bwMode="auto">
          <a:xfrm>
            <a:off x="1066800" y="304800"/>
            <a:ext cx="7162108" cy="5964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746760" y="4876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1669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01" t="23962" r="32473" b="3602"/>
          <a:stretch/>
        </p:blipFill>
        <p:spPr bwMode="auto">
          <a:xfrm>
            <a:off x="1636144" y="314864"/>
            <a:ext cx="6212456" cy="5933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763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067" name="数式" r:id="rId3" imgW="241200" imgH="241200" progId="Equation.3">
                    <p:embed/>
                  </p:oleObj>
                </mc:Choice>
                <mc:Fallback>
                  <p:oleObj name="数式" r:id="rId3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068" name="数式" r:id="rId5" imgW="177480" imgH="241200" progId="Equation.3">
                    <p:embed/>
                  </p:oleObj>
                </mc:Choice>
                <mc:Fallback>
                  <p:oleObj name="数式" r:id="rId5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8069" name="数式" r:id="rId7" imgW="241200" imgH="241200" progId="Equation.3">
                    <p:embed/>
                  </p:oleObj>
                </mc:Choice>
                <mc:Fallback>
                  <p:oleObj name="数式" r:id="rId7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70" name="数式" r:id="rId10" imgW="2971800" imgH="457200" progId="Equation.3">
                  <p:embed/>
                </p:oleObj>
              </mc:Choice>
              <mc:Fallback>
                <p:oleObj name="数式" r:id="rId10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706235"/>
              </p:ext>
            </p:extLst>
          </p:nvPr>
        </p:nvGraphicFramePr>
        <p:xfrm>
          <a:off x="769938" y="4391025"/>
          <a:ext cx="68199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71" name="数式" r:id="rId12" imgW="3022560" imgH="888840" progId="Equation.3">
                  <p:embed/>
                </p:oleObj>
              </mc:Choice>
              <mc:Fallback>
                <p:oleObj name="数式" r:id="rId12" imgW="3022560" imgH="88884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4391025"/>
                        <a:ext cx="68199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0" name="数式" r:id="rId3" imgW="2489040" imgH="863280" progId="Equation.3">
                  <p:embed/>
                </p:oleObj>
              </mc:Choice>
              <mc:Fallback>
                <p:oleObj name="数式" r:id="rId3" imgW="2489040" imgH="8632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9011" name="数式" r:id="rId5" imgW="2070000" imgH="1777680" progId="Equation.3">
                  <p:embed/>
                </p:oleObj>
              </mc:Choice>
              <mc:Fallback>
                <p:oleObj name="数式" r:id="rId5" imgW="2070000" imgH="1777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7" name="数式" r:id="rId3" imgW="2946240" imgH="2184120" progId="Equation.3">
                  <p:embed/>
                </p:oleObj>
              </mc:Choice>
              <mc:Fallback>
                <p:oleObj name="数式" r:id="rId3" imgW="2946240" imgH="21841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4850291"/>
              </p:ext>
            </p:extLst>
          </p:nvPr>
        </p:nvGraphicFramePr>
        <p:xfrm>
          <a:off x="638175" y="236537"/>
          <a:ext cx="7820025" cy="585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30" name="数式" r:id="rId3" imgW="3466800" imgH="2590560" progId="Equation.3">
                  <p:embed/>
                </p:oleObj>
              </mc:Choice>
              <mc:Fallback>
                <p:oleObj name="数式" r:id="rId3" imgW="3466800" imgH="2590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175" y="236537"/>
                        <a:ext cx="7820025" cy="585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67072"/>
              </p:ext>
            </p:extLst>
          </p:nvPr>
        </p:nvGraphicFramePr>
        <p:xfrm>
          <a:off x="1697038" y="762000"/>
          <a:ext cx="6761162" cy="465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51" name="数式" r:id="rId3" imgW="2997000" imgH="2057400" progId="Equation.3">
                  <p:embed/>
                </p:oleObj>
              </mc:Choice>
              <mc:Fallback>
                <p:oleObj name="数式" r:id="rId3" imgW="2997000" imgH="205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762000"/>
                        <a:ext cx="6761162" cy="465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10/03/2012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2012 -- Lecture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6266469"/>
              </p:ext>
            </p:extLst>
          </p:nvPr>
        </p:nvGraphicFramePr>
        <p:xfrm>
          <a:off x="1143000" y="990600"/>
          <a:ext cx="5727700" cy="364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75" name="数式" r:id="rId3" imgW="2539800" imgH="1612800" progId="Equation.3">
                  <p:embed/>
                </p:oleObj>
              </mc:Choice>
              <mc:Fallback>
                <p:oleObj name="数式" r:id="rId3" imgW="2539800" imgH="1612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5727700" cy="3648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97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10482</TotalTime>
  <Words>168</Words>
  <Application>Microsoft Office PowerPoint</Application>
  <PresentationFormat>On-screen Show (4:3)</PresentationFormat>
  <Paragraphs>52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Natalie</cp:lastModifiedBy>
  <cp:revision>569</cp:revision>
  <cp:lastPrinted>2012-09-19T18:43:32Z</cp:lastPrinted>
  <dcterms:created xsi:type="dcterms:W3CDTF">2012-01-10T18:32:24Z</dcterms:created>
  <dcterms:modified xsi:type="dcterms:W3CDTF">2012-10-03T15:05:49Z</dcterms:modified>
</cp:coreProperties>
</file>