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331" r:id="rId3"/>
    <p:sldId id="312" r:id="rId4"/>
    <p:sldId id="336" r:id="rId5"/>
    <p:sldId id="337" r:id="rId6"/>
    <p:sldId id="332" r:id="rId7"/>
    <p:sldId id="333" r:id="rId8"/>
    <p:sldId id="347" r:id="rId9"/>
    <p:sldId id="348" r:id="rId10"/>
    <p:sldId id="349" r:id="rId11"/>
    <p:sldId id="345" r:id="rId12"/>
    <p:sldId id="346" r:id="rId13"/>
    <p:sldId id="334" r:id="rId14"/>
    <p:sldId id="335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50" r:id="rId23"/>
    <p:sldId id="35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79" d="100"/>
          <a:sy n="79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3phy711/lecturenote/maple_example.m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png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wfu.edu/public/vc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ipcw@wfu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Maple software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Chapter 1 – scattering theory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1025"/>
            <a:ext cx="73437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22052" r="26726" b="16712"/>
          <a:stretch/>
        </p:blipFill>
        <p:spPr bwMode="auto">
          <a:xfrm>
            <a:off x="152400" y="762000"/>
            <a:ext cx="8792227" cy="524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plot from Maple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2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Maple example: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Evaluation of algebraic and  integral expressions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26386" r="4100" b="10456"/>
          <a:stretch/>
        </p:blipFill>
        <p:spPr bwMode="auto">
          <a:xfrm>
            <a:off x="559468" y="1676400"/>
            <a:ext cx="8253663" cy="36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3440"/>
            <a:ext cx="8862060" cy="55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86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hlinkClick r:id="rId3"/>
              </a:rPr>
              <a:t>http://www.wfu.edu/~natalie/f13phy711/lecturenote/maple_example.mw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8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453"/>
            <a:chOff x="4648200" y="3048000"/>
            <a:chExt cx="4267200" cy="1339453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7051185"/>
                </p:ext>
              </p:extLst>
            </p:nvPr>
          </p:nvGraphicFramePr>
          <p:xfrm>
            <a:off x="4800600" y="3117453"/>
            <a:ext cx="39624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数式" r:id="rId6" imgW="1981080" imgH="634680" progId="Equation.3">
                    <p:embed/>
                  </p:oleObj>
                </mc:Choice>
                <mc:Fallback>
                  <p:oleObj name="数式" r:id="rId6" imgW="1981080" imgH="634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17453"/>
                          <a:ext cx="39624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870347"/>
            <a:ext cx="4267200" cy="1339453"/>
            <a:chOff x="4648200" y="3048000"/>
            <a:chExt cx="4267200" cy="1339453"/>
          </a:xfrm>
        </p:grpSpPr>
        <p:sp>
          <p:nvSpPr>
            <p:cNvPr id="6" name="Rectangle 5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969647"/>
                </p:ext>
              </p:extLst>
            </p:nvPr>
          </p:nvGraphicFramePr>
          <p:xfrm>
            <a:off x="4800600" y="3117453"/>
            <a:ext cx="39624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" name="数式" r:id="rId3" imgW="1981080" imgH="634680" progId="Equation.3">
                    <p:embed/>
                  </p:oleObj>
                </mc:Choice>
                <mc:Fallback>
                  <p:oleObj name="数式" r:id="rId3" imgW="19810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17453"/>
                          <a:ext cx="39624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3810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90810"/>
              </p:ext>
            </p:extLst>
          </p:nvPr>
        </p:nvGraphicFramePr>
        <p:xfrm>
          <a:off x="571500" y="2438400"/>
          <a:ext cx="4016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数式" r:id="rId5" imgW="1460160" imgH="203040" progId="Equation.3">
                  <p:embed/>
                </p:oleObj>
              </mc:Choice>
              <mc:Fallback>
                <p:oleObj name="数式" r:id="rId5" imgW="1460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2438400"/>
                        <a:ext cx="40163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57953" r="42241" b="3815"/>
          <a:stretch/>
        </p:blipFill>
        <p:spPr bwMode="auto">
          <a:xfrm>
            <a:off x="668656" y="2971800"/>
            <a:ext cx="3166110" cy="3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6214"/>
              </p:ext>
            </p:extLst>
          </p:nvPr>
        </p:nvGraphicFramePr>
        <p:xfrm>
          <a:off x="4114800" y="3461948"/>
          <a:ext cx="4764087" cy="215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数式" r:id="rId8" imgW="1968480" imgH="888840" progId="Equation.3">
                  <p:embed/>
                </p:oleObj>
              </mc:Choice>
              <mc:Fallback>
                <p:oleObj name="数式" r:id="rId8" imgW="196848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61948"/>
                        <a:ext cx="4764087" cy="2151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67581" r="25214" b="13442"/>
          <a:stretch/>
        </p:blipFill>
        <p:spPr bwMode="auto">
          <a:xfrm>
            <a:off x="457200" y="3429000"/>
            <a:ext cx="6820276" cy="20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43155"/>
              </p:ext>
            </p:extLst>
          </p:nvPr>
        </p:nvGraphicFramePr>
        <p:xfrm>
          <a:off x="763588" y="533400"/>
          <a:ext cx="7548562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数式" r:id="rId4" imgW="3187440" imgH="1168200" progId="Equation.3">
                  <p:embed/>
                </p:oleObj>
              </mc:Choice>
              <mc:Fallback>
                <p:oleObj name="数式" r:id="rId4" imgW="318744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533400"/>
                        <a:ext cx="7548562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67581" r="49891" b="13442"/>
          <a:stretch/>
        </p:blipFill>
        <p:spPr bwMode="auto">
          <a:xfrm>
            <a:off x="5486400" y="152400"/>
            <a:ext cx="3303270" cy="20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266222"/>
              </p:ext>
            </p:extLst>
          </p:nvPr>
        </p:nvGraphicFramePr>
        <p:xfrm>
          <a:off x="152400" y="76200"/>
          <a:ext cx="57150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数式" r:id="rId4" imgW="2412720" imgH="1549080" progId="Equation.3">
                  <p:embed/>
                </p:oleObj>
              </mc:Choice>
              <mc:Fallback>
                <p:oleObj name="数式" r:id="rId4" imgW="24127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5715000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58995"/>
              </p:ext>
            </p:extLst>
          </p:nvPr>
        </p:nvGraphicFramePr>
        <p:xfrm>
          <a:off x="989012" y="3865563"/>
          <a:ext cx="541178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数式" r:id="rId6" imgW="2286000" imgH="965160" progId="Equation.3">
                  <p:embed/>
                </p:oleObj>
              </mc:Choice>
              <mc:Fallback>
                <p:oleObj name="数式" r:id="rId6" imgW="228600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3865563"/>
                        <a:ext cx="541178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27650" name="Picture 2" descr="&lt;p class=&quot;pzoomtext&quot;&gt;See larger image&lt;/p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Textbook: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9164" r="28618" b="4957"/>
          <a:stretch/>
        </p:blipFill>
        <p:spPr bwMode="auto">
          <a:xfrm>
            <a:off x="4343400" y="535632"/>
            <a:ext cx="4354831" cy="53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1362"/>
              </p:ext>
            </p:extLst>
          </p:nvPr>
        </p:nvGraphicFramePr>
        <p:xfrm>
          <a:off x="1295400" y="533400"/>
          <a:ext cx="4953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数式" r:id="rId3" imgW="2108160" imgH="2387520" progId="Equation.3">
                  <p:embed/>
                </p:oleObj>
              </mc:Choice>
              <mc:Fallback>
                <p:oleObj name="数式" r:id="rId3" imgW="2108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953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838" r="42241" b="6649"/>
          <a:stretch/>
        </p:blipFill>
        <p:spPr bwMode="auto">
          <a:xfrm>
            <a:off x="152400" y="0"/>
            <a:ext cx="6332388" cy="22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96692"/>
              </p:ext>
            </p:extLst>
          </p:nvPr>
        </p:nvGraphicFramePr>
        <p:xfrm>
          <a:off x="-19050" y="2362200"/>
          <a:ext cx="9101138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数式" r:id="rId4" imgW="3873240" imgH="1828800" progId="Equation.3">
                  <p:embed/>
                </p:oleObj>
              </mc:Choice>
              <mc:Fallback>
                <p:oleObj name="数式" r:id="rId4" imgW="3873240" imgH="182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2362200"/>
                        <a:ext cx="9101138" cy="415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960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1066800"/>
            <a:ext cx="4267200" cy="1339453"/>
            <a:chOff x="4648200" y="3048000"/>
            <a:chExt cx="4267200" cy="1339453"/>
          </a:xfrm>
        </p:grpSpPr>
        <p:sp>
          <p:nvSpPr>
            <p:cNvPr id="6" name="Rectangle 5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040247"/>
                </p:ext>
              </p:extLst>
            </p:nvPr>
          </p:nvGraphicFramePr>
          <p:xfrm>
            <a:off x="4800600" y="3117453"/>
            <a:ext cx="39624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数式" r:id="rId3" imgW="1981080" imgH="634680" progId="Equation.3">
                    <p:embed/>
                  </p:oleObj>
                </mc:Choice>
                <mc:Fallback>
                  <p:oleObj name="数式" r:id="rId3" imgW="19810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17453"/>
                          <a:ext cx="39624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4572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scattering expression: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838" r="42241" b="6649"/>
          <a:stretch/>
        </p:blipFill>
        <p:spPr bwMode="auto">
          <a:xfrm>
            <a:off x="152400" y="2586789"/>
            <a:ext cx="6332388" cy="22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27108"/>
              </p:ext>
            </p:extLst>
          </p:nvPr>
        </p:nvGraphicFramePr>
        <p:xfrm>
          <a:off x="990600" y="5105400"/>
          <a:ext cx="25352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数式" r:id="rId6" imgW="1079280" imgH="228600" progId="Equation.3">
                  <p:embed/>
                </p:oleObj>
              </mc:Choice>
              <mc:Fallback>
                <p:oleObj name="数式" r:id="rId6" imgW="10792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25352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35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7136" r="13887" b="5289"/>
          <a:stretch/>
        </p:blipFill>
        <p:spPr bwMode="auto">
          <a:xfrm>
            <a:off x="76200" y="152400"/>
            <a:ext cx="890913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8545" r="11981" b="3922"/>
          <a:stretch/>
        </p:blipFill>
        <p:spPr bwMode="auto">
          <a:xfrm>
            <a:off x="79332" y="536676"/>
            <a:ext cx="9043791" cy="609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Comment about Physics Colloquia</a:t>
            </a:r>
          </a:p>
        </p:txBody>
      </p:sp>
      <p:sp>
        <p:nvSpPr>
          <p:cNvPr id="6" name="Oval 5"/>
          <p:cNvSpPr/>
          <p:nvPr/>
        </p:nvSpPr>
        <p:spPr>
          <a:xfrm>
            <a:off x="6726477" y="2514600"/>
            <a:ext cx="2188923" cy="1600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t="26129" r="11405" b="7546"/>
          <a:stretch/>
        </p:blipFill>
        <p:spPr bwMode="auto">
          <a:xfrm>
            <a:off x="1143000" y="807929"/>
            <a:ext cx="7044847" cy="52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8743" r="5310" b="12554"/>
          <a:stretch/>
        </p:blipFill>
        <p:spPr bwMode="auto">
          <a:xfrm>
            <a:off x="428967" y="1049847"/>
            <a:ext cx="8334033" cy="458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Introduction to algebraic manipulation software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46652" r="45842" b="26674"/>
          <a:stretch/>
        </p:blipFill>
        <p:spPr bwMode="auto">
          <a:xfrm>
            <a:off x="1143000" y="1066800"/>
            <a:ext cx="5311035" cy="20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8956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Available from the webpage: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help.wfu.edu/public/vcl</a:t>
            </a:r>
            <a:endParaRPr lang="en-US" sz="2400" dirty="0" smtClean="0"/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If you have any trouble with this installation and setup, please contact </a:t>
            </a:r>
            <a:r>
              <a:rPr lang="en-US" sz="2400" dirty="0" err="1" smtClean="0">
                <a:latin typeface="+mj-lt"/>
              </a:rPr>
              <a:t>Ching</a:t>
            </a:r>
            <a:r>
              <a:rPr lang="en-US" sz="2400" dirty="0" smtClean="0">
                <a:latin typeface="+mj-lt"/>
              </a:rPr>
              <a:t>-Wan Yip at </a:t>
            </a:r>
            <a:r>
              <a:rPr lang="en-US" sz="2400" dirty="0" smtClean="0">
                <a:latin typeface="+mj-lt"/>
                <a:hlinkClick r:id="rId4"/>
              </a:rPr>
              <a:t>yipcw@wfu.edu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Note:  This is a remote  server  that the university is testing.    If you are off campus you will need to use VPN to gain access.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55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3318" r="9515" b="8984"/>
          <a:stretch/>
        </p:blipFill>
        <p:spPr bwMode="auto">
          <a:xfrm>
            <a:off x="228600" y="152400"/>
            <a:ext cx="8458201" cy="636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1025"/>
            <a:ext cx="73437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0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347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198</cp:revision>
  <cp:lastPrinted>2012-01-14T20:35:51Z</cp:lastPrinted>
  <dcterms:created xsi:type="dcterms:W3CDTF">2012-01-10T18:32:24Z</dcterms:created>
  <dcterms:modified xsi:type="dcterms:W3CDTF">2013-08-28T04:07:35Z</dcterms:modified>
</cp:coreProperties>
</file>