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69" r:id="rId4"/>
    <p:sldId id="370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4" r:id="rId14"/>
    <p:sldId id="363" r:id="rId15"/>
    <p:sldId id="366" r:id="rId16"/>
    <p:sldId id="365" r:id="rId17"/>
    <p:sldId id="367" r:id="rId18"/>
    <p:sldId id="368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1"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200488"/>
              </p:ext>
            </p:extLst>
          </p:nvPr>
        </p:nvGraphicFramePr>
        <p:xfrm>
          <a:off x="800100" y="3962400"/>
          <a:ext cx="6958013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2" name="数式" r:id="rId5" imgW="3073320" imgH="1015920" progId="Equation.3">
                  <p:embed/>
                </p:oleObj>
              </mc:Choice>
              <mc:Fallback>
                <p:oleObj name="数式" r:id="rId5" imgW="307332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3962400"/>
                        <a:ext cx="6958013" cy="230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8"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1" name="数式" r:id="rId3" imgW="2831760" imgH="1168200" progId="Equation.3">
                  <p:embed/>
                </p:oleObj>
              </mc:Choice>
              <mc:Fallback>
                <p:oleObj name="数式" r:id="rId3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2"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7"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4"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45"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498"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99"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equation for </a:t>
            </a:r>
            <a:r>
              <a:rPr lang="en-US" sz="2400" b="1" i="1" dirty="0" smtClean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1"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2"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2"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2" t="37590" r="37630" b="9007"/>
          <a:stretch/>
        </p:blipFill>
        <p:spPr bwMode="auto">
          <a:xfrm>
            <a:off x="762000" y="914400"/>
            <a:ext cx="8127026" cy="524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33400" y="563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2" t="16967" r="22423" b="14233"/>
          <a:stretch/>
        </p:blipFill>
        <p:spPr bwMode="auto">
          <a:xfrm>
            <a:off x="228600" y="228600"/>
            <a:ext cx="8193024" cy="563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800600" y="1295400"/>
            <a:ext cx="3048000" cy="2819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15155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0875" r="36670" b="3888"/>
          <a:stretch/>
        </p:blipFill>
        <p:spPr bwMode="auto">
          <a:xfrm>
            <a:off x="990600" y="237744"/>
            <a:ext cx="6931112" cy="616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  <a:p>
            <a:r>
              <a:rPr lang="en-US" sz="2400" dirty="0" err="1" smtClean="0">
                <a:latin typeface="+mj-lt"/>
              </a:rPr>
              <a:t>Liouville’s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theorem: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Imagine a collection of particles obeying the Canonical equations of motion in phase space.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710917"/>
              </p:ext>
            </p:extLst>
          </p:nvPr>
        </p:nvGraphicFramePr>
        <p:xfrm>
          <a:off x="671513" y="2057400"/>
          <a:ext cx="80803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8" name="数式" r:id="rId3" imgW="3568680" imgH="1066680" progId="Equation.3">
                  <p:embed/>
                </p:oleObj>
              </mc:Choice>
              <mc:Fallback>
                <p:oleObj name="数式" r:id="rId3" imgW="356868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2057400"/>
                        <a:ext cx="8080375" cy="241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9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</a:t>
            </a:r>
            <a:r>
              <a:rPr lang="en-US" sz="2400" dirty="0" err="1" smtClean="0">
                <a:latin typeface="+mj-lt"/>
              </a:rPr>
              <a:t>Liouville’e</a:t>
            </a:r>
            <a:r>
              <a:rPr lang="en-US" sz="2400" dirty="0" smtClean="0">
                <a:latin typeface="+mj-lt"/>
              </a:rPr>
              <a:t> theorem:</a:t>
            </a:r>
          </a:p>
        </p:txBody>
      </p:sp>
      <p:sp>
        <p:nvSpPr>
          <p:cNvPr id="6" name="Cloud 5"/>
          <p:cNvSpPr/>
          <p:nvPr/>
        </p:nvSpPr>
        <p:spPr>
          <a:xfrm>
            <a:off x="2057400" y="1676400"/>
            <a:ext cx="2286000" cy="1828800"/>
          </a:xfrm>
          <a:prstGeom prst="cloud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739659"/>
              </p:ext>
            </p:extLst>
          </p:nvPr>
        </p:nvGraphicFramePr>
        <p:xfrm>
          <a:off x="2913063" y="2144713"/>
          <a:ext cx="5746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87" name="数式" r:id="rId3" imgW="253800" imgH="393480" progId="Equation.3">
                  <p:embed/>
                </p:oleObj>
              </mc:Choice>
              <mc:Fallback>
                <p:oleObj name="数式" r:id="rId3" imgW="2538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2144713"/>
                        <a:ext cx="5746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 rot="2897824">
            <a:off x="3822469" y="3427615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038004">
            <a:off x="2923309" y="1147156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1295400" y="2197331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7383125">
            <a:off x="1752600" y="3571702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400204" y="1981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880987"/>
              </p:ext>
            </p:extLst>
          </p:nvPr>
        </p:nvGraphicFramePr>
        <p:xfrm>
          <a:off x="4500717" y="3656215"/>
          <a:ext cx="5175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88" name="数式" r:id="rId5" imgW="228600" imgH="164880" progId="Equation.3">
                  <p:embed/>
                </p:oleObj>
              </mc:Choice>
              <mc:Fallback>
                <p:oleObj name="数式" r:id="rId5" imgW="22860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717" y="3656215"/>
                        <a:ext cx="5175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05300"/>
              </p:ext>
            </p:extLst>
          </p:nvPr>
        </p:nvGraphicFramePr>
        <p:xfrm>
          <a:off x="5121275" y="1981200"/>
          <a:ext cx="5175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89" name="数式" r:id="rId7" imgW="228600" imgH="164880" progId="Equation.3">
                  <p:embed/>
                </p:oleObj>
              </mc:Choice>
              <mc:Fallback>
                <p:oleObj name="数式" r:id="rId7" imgW="228600" imgH="1648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1981200"/>
                        <a:ext cx="5175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387659"/>
              </p:ext>
            </p:extLst>
          </p:nvPr>
        </p:nvGraphicFramePr>
        <p:xfrm>
          <a:off x="5562600" y="2438400"/>
          <a:ext cx="2960687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90" name="数式" r:id="rId9" imgW="1307880" imgH="609480" progId="Equation.3">
                  <p:embed/>
                </p:oleObj>
              </mc:Choice>
              <mc:Fallback>
                <p:oleObj name="数式" r:id="rId9" imgW="1307880" imgH="609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438400"/>
                        <a:ext cx="2960687" cy="138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829810"/>
              </p:ext>
            </p:extLst>
          </p:nvPr>
        </p:nvGraphicFramePr>
        <p:xfrm>
          <a:off x="731837" y="4249738"/>
          <a:ext cx="8335963" cy="207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91" name="数式" r:id="rId11" imgW="3682800" imgH="914400" progId="Equation.3">
                  <p:embed/>
                </p:oleObj>
              </mc:Choice>
              <mc:Fallback>
                <p:oleObj name="数式" r:id="rId11" imgW="3682800" imgH="914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" y="4249738"/>
                        <a:ext cx="8335963" cy="207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9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819391"/>
              </p:ext>
            </p:extLst>
          </p:nvPr>
        </p:nvGraphicFramePr>
        <p:xfrm>
          <a:off x="214313" y="571500"/>
          <a:ext cx="6615112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3" name="数式" r:id="rId3" imgW="2920680" imgH="1460160" progId="Equation.3">
                  <p:embed/>
                </p:oleObj>
              </mc:Choice>
              <mc:Fallback>
                <p:oleObj name="数式" r:id="rId3" imgW="2920680" imgH="14601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571500"/>
                        <a:ext cx="6615112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274104"/>
              </p:ext>
            </p:extLst>
          </p:nvPr>
        </p:nvGraphicFramePr>
        <p:xfrm>
          <a:off x="990600" y="4191000"/>
          <a:ext cx="4876800" cy="1075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4" name="数式" r:id="rId5" imgW="2311200" imgH="507960" progId="Equation.3">
                  <p:embed/>
                </p:oleObj>
              </mc:Choice>
              <mc:Fallback>
                <p:oleObj name="数式" r:id="rId5" imgW="231120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91000"/>
                        <a:ext cx="4876800" cy="1075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379276"/>
              </p:ext>
            </p:extLst>
          </p:nvPr>
        </p:nvGraphicFramePr>
        <p:xfrm>
          <a:off x="871538" y="2971800"/>
          <a:ext cx="5521325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24" name="数式" r:id="rId3" imgW="2438280" imgH="1041120" progId="Equation.3">
                  <p:embed/>
                </p:oleObj>
              </mc:Choice>
              <mc:Fallback>
                <p:oleObj name="数式" r:id="rId3" imgW="2438280" imgH="1041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971800"/>
                        <a:ext cx="5521325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429770"/>
              </p:ext>
            </p:extLst>
          </p:nvPr>
        </p:nvGraphicFramePr>
        <p:xfrm>
          <a:off x="185738" y="1081088"/>
          <a:ext cx="667226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25" name="数式" r:id="rId5" imgW="2946240" imgH="507960" progId="Equation.3">
                  <p:embed/>
                </p:oleObj>
              </mc:Choice>
              <mc:Fallback>
                <p:oleObj name="数式" r:id="rId5" imgW="294624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1081088"/>
                        <a:ext cx="667226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4419600" y="914400"/>
            <a:ext cx="2438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0" y="6096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3209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6134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“Canonical” distributions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95830"/>
              </p:ext>
            </p:extLst>
          </p:nvPr>
        </p:nvGraphicFramePr>
        <p:xfrm>
          <a:off x="553243" y="561955"/>
          <a:ext cx="7275513" cy="28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7" name="数式" r:id="rId3" imgW="3213000" imgH="1244520" progId="Equation.3">
                  <p:embed/>
                </p:oleObj>
              </mc:Choice>
              <mc:Fallback>
                <p:oleObj name="数式" r:id="rId3" imgW="3213000" imgH="1244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43" y="561955"/>
                        <a:ext cx="7275513" cy="281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770871"/>
              </p:ext>
            </p:extLst>
          </p:nvPr>
        </p:nvGraphicFramePr>
        <p:xfrm>
          <a:off x="398463" y="3629025"/>
          <a:ext cx="8455025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8" name="数式" r:id="rId5" imgW="3733560" imgH="1218960" progId="Equation.3">
                  <p:embed/>
                </p:oleObj>
              </mc:Choice>
              <mc:Fallback>
                <p:oleObj name="数式" r:id="rId5" imgW="373356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3629025"/>
                        <a:ext cx="8455025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9739</TotalTime>
  <Words>289</Words>
  <Application>Microsoft Office PowerPoint</Application>
  <PresentationFormat>On-screen Show (4:3)</PresentationFormat>
  <Paragraphs>81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Microsoft Equation 3.0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526</cp:revision>
  <cp:lastPrinted>2012-09-19T18:43:32Z</cp:lastPrinted>
  <dcterms:created xsi:type="dcterms:W3CDTF">2012-01-10T18:32:24Z</dcterms:created>
  <dcterms:modified xsi:type="dcterms:W3CDTF">2013-09-25T15:22:03Z</dcterms:modified>
</cp:coreProperties>
</file>