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9" r:id="rId12"/>
    <p:sldId id="370" r:id="rId13"/>
    <p:sldId id="364" r:id="rId14"/>
    <p:sldId id="366" r:id="rId15"/>
    <p:sldId id="367" r:id="rId16"/>
    <p:sldId id="368" r:id="rId17"/>
    <p:sldId id="371" r:id="rId18"/>
    <p:sldId id="372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hyperlink" Target="file:///D:\Userdata\Userdata\Coursework\f13phy711\lecturenote\Lecture15\matrix.mw" TargetMode="Externa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9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4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Small oscillations about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Normal modes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456889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2" name="数式" r:id="rId3" imgW="3136680" imgH="1498320" progId="Equation.3">
                  <p:embed/>
                </p:oleObj>
              </mc:Choice>
              <mc:Fallback>
                <p:oleObj name="数式" r:id="rId3" imgW="3136680" imgH="1498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 on matrices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308136"/>
              </p:ext>
            </p:extLst>
          </p:nvPr>
        </p:nvGraphicFramePr>
        <p:xfrm>
          <a:off x="377401" y="2142525"/>
          <a:ext cx="8461799" cy="288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0" name="数式" r:id="rId3" imgW="3962160" imgH="1422360" progId="Equation.3">
                  <p:embed/>
                </p:oleObj>
              </mc:Choice>
              <mc:Fallback>
                <p:oleObj name="数式" r:id="rId3" imgW="396216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401" y="2142525"/>
                        <a:ext cx="8461799" cy="288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>
            <a:hlinkClick r:id="rId5" action="ppaction://program"/>
          </p:cNvPr>
          <p:cNvSpPr/>
          <p:nvPr/>
        </p:nvSpPr>
        <p:spPr>
          <a:xfrm>
            <a:off x="7696200" y="51816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64431"/>
              </p:ext>
            </p:extLst>
          </p:nvPr>
        </p:nvGraphicFramePr>
        <p:xfrm>
          <a:off x="1068388" y="827088"/>
          <a:ext cx="7008812" cy="572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1" name="数式" r:id="rId3" imgW="4051080" imgH="3200400" progId="Equation.3">
                  <p:embed/>
                </p:oleObj>
              </mc:Choice>
              <mc:Fallback>
                <p:oleObj name="数式" r:id="rId3" imgW="4051080" imgH="320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827088"/>
                        <a:ext cx="7008812" cy="572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transformation: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32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7015"/>
              </p:ext>
            </p:extLst>
          </p:nvPr>
        </p:nvGraphicFramePr>
        <p:xfrm>
          <a:off x="746125" y="581025"/>
          <a:ext cx="5926138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6" name="数式" r:id="rId3" imgW="2476440" imgH="1942920" progId="Equation.3">
                  <p:embed/>
                </p:oleObj>
              </mc:Choice>
              <mc:Fallback>
                <p:oleObj name="数式" r:id="rId3" imgW="2476440" imgH="1942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81025"/>
                        <a:ext cx="5926138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52482"/>
              </p:ext>
            </p:extLst>
          </p:nvPr>
        </p:nvGraphicFramePr>
        <p:xfrm>
          <a:off x="461963" y="381000"/>
          <a:ext cx="8088312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8" name="数式" r:id="rId3" imgW="3492360" imgH="2539800" progId="Equation.3">
                  <p:embed/>
                </p:oleObj>
              </mc:Choice>
              <mc:Fallback>
                <p:oleObj name="数式" r:id="rId3" imgW="3492360" imgH="25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1000"/>
                        <a:ext cx="8088312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9" name="数式" r:id="rId4" imgW="419040" imgH="215640" progId="Equation.3">
                  <p:embed/>
                </p:oleObj>
              </mc:Choice>
              <mc:Fallback>
                <p:oleObj name="数式" r:id="rId4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0" name="数式" r:id="rId6" imgW="685800" imgH="482400" progId="Equation.3">
                  <p:embed/>
                </p:oleObj>
              </mc:Choice>
              <mc:Fallback>
                <p:oleObj name="数式" r:id="rId6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1" name="数式" r:id="rId8" imgW="1041120" imgH="482400" progId="Equation.3">
                  <p:embed/>
                </p:oleObj>
              </mc:Choice>
              <mc:Fallback>
                <p:oleObj name="数式" r:id="rId8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3" name="数式" r:id="rId3" imgW="3263760" imgH="1117440" progId="Equation.3">
                  <p:embed/>
                </p:oleObj>
              </mc:Choice>
              <mc:Fallback>
                <p:oleObj name="数式" r:id="rId3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Additional digression on matrix properties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Singular value decomposition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6201"/>
              </p:ext>
            </p:extLst>
          </p:nvPr>
        </p:nvGraphicFramePr>
        <p:xfrm>
          <a:off x="1449388" y="1231900"/>
          <a:ext cx="70215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6" name="数式" r:id="rId3" imgW="2450880" imgH="1854000" progId="Equation.3">
                  <p:embed/>
                </p:oleObj>
              </mc:Choice>
              <mc:Fallback>
                <p:oleObj name="数式" r:id="rId3" imgW="245088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231900"/>
                        <a:ext cx="70215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6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Singular value decomposition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610400"/>
              </p:ext>
            </p:extLst>
          </p:nvPr>
        </p:nvGraphicFramePr>
        <p:xfrm>
          <a:off x="957263" y="1889125"/>
          <a:ext cx="7240587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8" name="数式" r:id="rId3" imgW="2527200" imgH="1218960" progId="Equation.3">
                  <p:embed/>
                </p:oleObj>
              </mc:Choice>
              <mc:Fallback>
                <p:oleObj name="数式" r:id="rId3" imgW="25272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889125"/>
                        <a:ext cx="7240587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3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1000" y="4866018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4" t="22700" r="15772" b="13829"/>
          <a:stretch/>
        </p:blipFill>
        <p:spPr bwMode="auto">
          <a:xfrm>
            <a:off x="838200" y="376320"/>
            <a:ext cx="8156462" cy="526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7467600" y="5090160"/>
            <a:ext cx="838200" cy="77724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1700" y="5562600"/>
            <a:ext cx="6591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Please use this time to complete all outstanding assignments</a:t>
            </a:r>
          </a:p>
        </p:txBody>
      </p:sp>
      <p:sp>
        <p:nvSpPr>
          <p:cNvPr id="9" name="Right Arrow 8"/>
          <p:cNvSpPr/>
          <p:nvPr/>
        </p:nvSpPr>
        <p:spPr>
          <a:xfrm rot="19232794">
            <a:off x="7132320" y="5779978"/>
            <a:ext cx="990600" cy="5751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Motivation for studying small oscillations – many interacting systems have stable and meta-stable configurations which are well approximated by: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60755"/>
              </p:ext>
            </p:extLst>
          </p:nvPr>
        </p:nvGraphicFramePr>
        <p:xfrm>
          <a:off x="638174" y="1336675"/>
          <a:ext cx="7820026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6" name="数式" r:id="rId4" imgW="3454200" imgH="520560" progId="Equation.3">
                  <p:embed/>
                </p:oleObj>
              </mc:Choice>
              <mc:Fallback>
                <p:oleObj name="数式" r:id="rId4" imgW="345420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174" y="1336675"/>
                        <a:ext cx="7820026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33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054628"/>
              </p:ext>
            </p:extLst>
          </p:nvPr>
        </p:nvGraphicFramePr>
        <p:xfrm>
          <a:off x="914400" y="1143000"/>
          <a:ext cx="6008688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9" name="数式" r:id="rId3" imgW="2654280" imgH="1244520" progId="Equation.3">
                  <p:embed/>
                </p:oleObj>
              </mc:Choice>
              <mc:Fallback>
                <p:oleObj name="数式" r:id="rId3" imgW="2654280" imgH="1244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6008688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7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2" name="数式" r:id="rId3" imgW="3174840" imgH="812520" progId="Equation.3">
                  <p:embed/>
                </p:oleObj>
              </mc:Choice>
              <mc:Fallback>
                <p:oleObj name="数式" r:id="rId3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23" name="Group 22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15360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910444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733" name="数式" r:id="rId6" imgW="177480" imgH="228600" progId="Equation.3">
                      <p:embed/>
                    </p:oleObj>
                  </mc:Choice>
                  <mc:Fallback>
                    <p:oleObj name="数式" r:id="rId6" imgW="17748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8875417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734" name="数式" r:id="rId8" imgW="177480" imgH="228600" progId="Equation.3">
                      <p:embed/>
                    </p:oleObj>
                  </mc:Choice>
                  <mc:Fallback>
                    <p:oleObj name="数式" r:id="rId8" imgW="177480" imgH="228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073481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735" name="数式" r:id="rId10" imgW="177480" imgH="241200" progId="Equation.3">
                      <p:embed/>
                    </p:oleObj>
                  </mc:Choice>
                  <mc:Fallback>
                    <p:oleObj name="数式" r:id="rId10" imgW="177480" imgH="2412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" name="TextBox 24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4" name="数式" r:id="rId3" imgW="3974760" imgH="1473120" progId="Equation.3">
                  <p:embed/>
                </p:oleObj>
              </mc:Choice>
              <mc:Fallback>
                <p:oleObj name="数式" r:id="rId3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188814"/>
              </p:ext>
            </p:extLst>
          </p:nvPr>
        </p:nvGraphicFramePr>
        <p:xfrm>
          <a:off x="930275" y="426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5" name="数式" r:id="rId5" imgW="2920680" imgH="888840" progId="Equation.3">
                  <p:embed/>
                </p:oleObj>
              </mc:Choice>
              <mc:Fallback>
                <p:oleObj name="数式" r:id="rId5" imgW="29206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26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10" name="数式" r:id="rId3" imgW="2920680" imgH="888840" progId="Equation.3">
                  <p:embed/>
                </p:oleObj>
              </mc:Choice>
              <mc:Fallback>
                <p:oleObj name="数式" r:id="rId3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39118"/>
              </p:ext>
            </p:extLst>
          </p:nvPr>
        </p:nvGraphicFramePr>
        <p:xfrm>
          <a:off x="633413" y="2743200"/>
          <a:ext cx="4514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11" name="数式" r:id="rId5" imgW="1993680" imgH="990360" progId="Equation.3">
                  <p:embed/>
                </p:oleObj>
              </mc:Choice>
              <mc:Fallback>
                <p:oleObj name="数式" r:id="rId5" imgW="199368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743200"/>
                        <a:ext cx="4514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2" name="数式" r:id="rId3" imgW="2768400" imgH="1955520" progId="Equation.3">
                  <p:embed/>
                </p:oleObj>
              </mc:Choice>
              <mc:Fallback>
                <p:oleObj name="数式" r:id="rId3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9/30/2013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19509"/>
              </p:ext>
            </p:extLst>
          </p:nvPr>
        </p:nvGraphicFramePr>
        <p:xfrm>
          <a:off x="852488" y="174625"/>
          <a:ext cx="7477125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9" name="数式" r:id="rId3" imgW="3301920" imgH="2717640" progId="Equation.3">
                  <p:embed/>
                </p:oleObj>
              </mc:Choice>
              <mc:Fallback>
                <p:oleObj name="数式" r:id="rId3" imgW="33019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74625"/>
                        <a:ext cx="7477125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10195</TotalTime>
  <Words>272</Words>
  <Application>Microsoft Office PowerPoint</Application>
  <PresentationFormat>On-screen Show (4:3)</PresentationFormat>
  <Paragraphs>84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562</cp:revision>
  <cp:lastPrinted>2013-09-30T13:49:27Z</cp:lastPrinted>
  <dcterms:created xsi:type="dcterms:W3CDTF">2012-01-10T18:32:24Z</dcterms:created>
  <dcterms:modified xsi:type="dcterms:W3CDTF">2013-09-30T15:49:11Z</dcterms:modified>
</cp:coreProperties>
</file>