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6" r:id="rId2"/>
    <p:sldId id="354" r:id="rId3"/>
    <p:sldId id="355" r:id="rId4"/>
    <p:sldId id="36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4" r:id="rId13"/>
    <p:sldId id="363" r:id="rId14"/>
    <p:sldId id="366" r:id="rId15"/>
    <p:sldId id="367" r:id="rId1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0" autoAdjust="0"/>
    <p:restoredTop sz="94660"/>
  </p:normalViewPr>
  <p:slideViewPr>
    <p:cSldViewPr>
      <p:cViewPr varScale="1">
        <p:scale>
          <a:sx n="63" d="100"/>
          <a:sy n="63" d="100"/>
        </p:scale>
        <p:origin x="-69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19.wmf"/><Relationship Id="rId4" Type="http://schemas.openxmlformats.org/officeDocument/2006/relationships/image" Target="../media/image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10/02/2013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10/02/2013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10/02/2013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10/02/2013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10/02/2013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10/02/2013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10/02/2013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2013 --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9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wmf"/><Relationship Id="rId11" Type="http://schemas.openxmlformats.org/officeDocument/2006/relationships/image" Target="../media/image7.wmf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4.wmf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wmf"/><Relationship Id="rId11" Type="http://schemas.openxmlformats.org/officeDocument/2006/relationships/image" Target="../media/image22.wmf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4.wmf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4.wmf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10/02/2013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8229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16: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Continue reading Chapter 4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Normal modes for extended one-dimensional systems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Normal modes for 2 and 3 dimensional systems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10/02/2013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266469"/>
              </p:ext>
            </p:extLst>
          </p:nvPr>
        </p:nvGraphicFramePr>
        <p:xfrm>
          <a:off x="1143000" y="990600"/>
          <a:ext cx="5727700" cy="364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85" name="数式" r:id="rId3" imgW="2539800" imgH="1612800" progId="Equation.3">
                  <p:embed/>
                </p:oleObj>
              </mc:Choice>
              <mc:Fallback>
                <p:oleObj name="数式" r:id="rId3" imgW="2539800" imgH="1612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990600"/>
                        <a:ext cx="5727700" cy="364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975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10/02/2013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pic>
        <p:nvPicPr>
          <p:cNvPr id="17408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" t="27462" r="2107" b="3123"/>
          <a:stretch/>
        </p:blipFill>
        <p:spPr bwMode="auto">
          <a:xfrm>
            <a:off x="1645920" y="1295400"/>
            <a:ext cx="5918662" cy="400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895516"/>
              </p:ext>
            </p:extLst>
          </p:nvPr>
        </p:nvGraphicFramePr>
        <p:xfrm>
          <a:off x="1027113" y="2808288"/>
          <a:ext cx="344487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9" name="数式" r:id="rId4" imgW="152280" imgH="139680" progId="Equation.3">
                  <p:embed/>
                </p:oleObj>
              </mc:Choice>
              <mc:Fallback>
                <p:oleObj name="数式" r:id="rId4" imgW="152280" imgH="1396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3" y="2808288"/>
                        <a:ext cx="344487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729414"/>
              </p:ext>
            </p:extLst>
          </p:nvPr>
        </p:nvGraphicFramePr>
        <p:xfrm>
          <a:off x="4703763" y="5305425"/>
          <a:ext cx="45878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0" name="数式" r:id="rId6" imgW="203040" imgH="164880" progId="Equation.3">
                  <p:embed/>
                </p:oleObj>
              </mc:Choice>
              <mc:Fallback>
                <p:oleObj name="数式" r:id="rId6" imgW="203040" imgH="1648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3" y="5305425"/>
                        <a:ext cx="458787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87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10/02/2013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228600" y="1032805"/>
            <a:ext cx="8645576" cy="1944333"/>
            <a:chOff x="228600" y="1032805"/>
            <a:chExt cx="8645576" cy="1944333"/>
          </a:xfrm>
        </p:grpSpPr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618544"/>
                </p:ext>
              </p:extLst>
            </p:nvPr>
          </p:nvGraphicFramePr>
          <p:xfrm>
            <a:off x="1889125" y="2363788"/>
            <a:ext cx="544513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201" name="数式" r:id="rId3" imgW="241200" imgH="241200" progId="Equation.3">
                    <p:embed/>
                  </p:oleObj>
                </mc:Choice>
                <mc:Fallback>
                  <p:oleObj name="数式" r:id="rId3" imgW="2412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9125" y="2363788"/>
                          <a:ext cx="544513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566166"/>
                </p:ext>
              </p:extLst>
            </p:nvPr>
          </p:nvGraphicFramePr>
          <p:xfrm>
            <a:off x="4358350" y="2431038"/>
            <a:ext cx="401638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202" name="数式" r:id="rId5" imgW="177480" imgH="241200" progId="Equation.3">
                    <p:embed/>
                  </p:oleObj>
                </mc:Choice>
                <mc:Fallback>
                  <p:oleObj name="数式" r:id="rId5" imgW="1774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8350" y="2431038"/>
                          <a:ext cx="401638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3390054"/>
                </p:ext>
              </p:extLst>
            </p:nvPr>
          </p:nvGraphicFramePr>
          <p:xfrm>
            <a:off x="6689725" y="2298700"/>
            <a:ext cx="544513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203" name="数式" r:id="rId7" imgW="241200" imgH="241200" progId="Equation.3">
                    <p:embed/>
                  </p:oleObj>
                </mc:Choice>
                <mc:Fallback>
                  <p:oleObj name="数式" r:id="rId7" imgW="2412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9725" y="2298700"/>
                          <a:ext cx="544513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8" name="Group 27"/>
            <p:cNvGrpSpPr/>
            <p:nvPr/>
          </p:nvGrpSpPr>
          <p:grpSpPr>
            <a:xfrm>
              <a:off x="228600" y="1032805"/>
              <a:ext cx="8645576" cy="1329269"/>
              <a:chOff x="-381000" y="1032805"/>
              <a:chExt cx="8645576" cy="1329269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2057400" y="1125877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Oval 20"/>
              <p:cNvSpPr/>
              <p:nvPr/>
            </p:nvSpPr>
            <p:spPr>
              <a:xfrm>
                <a:off x="965054" y="1125878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351495" y="1264794"/>
                <a:ext cx="1097280" cy="109728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249534" y="1426152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FFFF00"/>
                    </a:solidFill>
                    <a:latin typeface="+mj-lt"/>
                  </a:rPr>
                  <a:t>m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657600" y="1519535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FFFF00"/>
                    </a:solidFill>
                    <a:latin typeface="+mj-lt"/>
                  </a:rPr>
                  <a:t>m</a:t>
                </a: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4455151" y="1037645"/>
                <a:ext cx="2445799" cy="1169738"/>
                <a:chOff x="4174455" y="1037645"/>
                <a:chExt cx="2445799" cy="1169738"/>
              </a:xfrm>
            </p:grpSpPr>
            <p:pic>
              <p:nvPicPr>
                <p:cNvPr id="23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968" t="48570" r="24303" b="37991"/>
                <a:stretch/>
              </p:blipFill>
              <p:spPr bwMode="auto">
                <a:xfrm>
                  <a:off x="4174455" y="1037645"/>
                  <a:ext cx="1330376" cy="11007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4" name="Group 23"/>
                <p:cNvGrpSpPr/>
                <p:nvPr/>
              </p:nvGrpSpPr>
              <p:grpSpPr>
                <a:xfrm>
                  <a:off x="5522974" y="1106588"/>
                  <a:ext cx="1097280" cy="1100795"/>
                  <a:chOff x="5522974" y="1106588"/>
                  <a:chExt cx="1097280" cy="1100795"/>
                </a:xfrm>
              </p:grpSpPr>
              <p:sp>
                <p:nvSpPr>
                  <p:cNvPr id="20" name="Oval 19"/>
                  <p:cNvSpPr/>
                  <p:nvPr/>
                </p:nvSpPr>
                <p:spPr>
                  <a:xfrm>
                    <a:off x="5522974" y="1106588"/>
                    <a:ext cx="1097280" cy="110079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5816746" y="1445441"/>
                    <a:ext cx="762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i="1" dirty="0" smtClean="0">
                        <a:solidFill>
                          <a:srgbClr val="FFFF00"/>
                        </a:solidFill>
                        <a:latin typeface="+mj-lt"/>
                      </a:rPr>
                      <a:t>m</a:t>
                    </a:r>
                  </a:p>
                </p:txBody>
              </p:sp>
            </p:grpSp>
          </p:grpSp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6934200" y="103280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-381000" y="118520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32" name="TextBox 31"/>
          <p:cNvSpPr txBox="1"/>
          <p:nvPr/>
        </p:nvSpPr>
        <p:spPr>
          <a:xfrm>
            <a:off x="114300" y="228600"/>
            <a:ext cx="788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Consider an infinite  system of masses and springs: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63653"/>
              </p:ext>
            </p:extLst>
          </p:nvPr>
        </p:nvGraphicFramePr>
        <p:xfrm>
          <a:off x="704850" y="3200400"/>
          <a:ext cx="67056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04" name="数式" r:id="rId10" imgW="2971800" imgH="457200" progId="Equation.3">
                  <p:embed/>
                </p:oleObj>
              </mc:Choice>
              <mc:Fallback>
                <p:oleObj name="数式" r:id="rId10" imgW="2971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3200400"/>
                        <a:ext cx="670560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159826"/>
              </p:ext>
            </p:extLst>
          </p:nvPr>
        </p:nvGraphicFramePr>
        <p:xfrm>
          <a:off x="969963" y="4391025"/>
          <a:ext cx="6419850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05" name="数式" r:id="rId12" imgW="2844720" imgH="888840" progId="Equation.3">
                  <p:embed/>
                </p:oleObj>
              </mc:Choice>
              <mc:Fallback>
                <p:oleObj name="数式" r:id="rId12" imgW="284472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4391025"/>
                        <a:ext cx="6419850" cy="200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042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10/02/2013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487247"/>
              </p:ext>
            </p:extLst>
          </p:nvPr>
        </p:nvGraphicFramePr>
        <p:xfrm>
          <a:off x="228600" y="609600"/>
          <a:ext cx="8366125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66" name="数式" r:id="rId3" imgW="3708360" imgH="634680" progId="Equation.3">
                  <p:embed/>
                </p:oleObj>
              </mc:Choice>
              <mc:Fallback>
                <p:oleObj name="数式" r:id="rId3" imgW="3708360" imgH="6346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609600"/>
                        <a:ext cx="8366125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018577"/>
              </p:ext>
            </p:extLst>
          </p:nvPr>
        </p:nvGraphicFramePr>
        <p:xfrm>
          <a:off x="457200" y="1766888"/>
          <a:ext cx="5957888" cy="493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67" name="数式" r:id="rId5" imgW="2641320" imgH="2184120" progId="Equation.3">
                  <p:embed/>
                </p:oleObj>
              </mc:Choice>
              <mc:Fallback>
                <p:oleObj name="数式" r:id="rId5" imgW="2641320" imgH="21841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66888"/>
                        <a:ext cx="5957888" cy="493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37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10/02/2013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" y="1032805"/>
            <a:ext cx="8645576" cy="1944333"/>
            <a:chOff x="228600" y="1032805"/>
            <a:chExt cx="8645576" cy="1944333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5513018"/>
                </p:ext>
              </p:extLst>
            </p:nvPr>
          </p:nvGraphicFramePr>
          <p:xfrm>
            <a:off x="1889125" y="2363788"/>
            <a:ext cx="544513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255" name="数式" r:id="rId3" imgW="241200" imgH="241200" progId="Equation.3">
                    <p:embed/>
                  </p:oleObj>
                </mc:Choice>
                <mc:Fallback>
                  <p:oleObj name="数式" r:id="rId3" imgW="2412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9125" y="2363788"/>
                          <a:ext cx="544513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2276160"/>
                </p:ext>
              </p:extLst>
            </p:nvPr>
          </p:nvGraphicFramePr>
          <p:xfrm>
            <a:off x="4358350" y="2431038"/>
            <a:ext cx="401638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256" name="数式" r:id="rId5" imgW="177480" imgH="241200" progId="Equation.3">
                    <p:embed/>
                  </p:oleObj>
                </mc:Choice>
                <mc:Fallback>
                  <p:oleObj name="数式" r:id="rId5" imgW="1774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8350" y="2431038"/>
                          <a:ext cx="401638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2101618"/>
                </p:ext>
              </p:extLst>
            </p:nvPr>
          </p:nvGraphicFramePr>
          <p:xfrm>
            <a:off x="6689725" y="2298700"/>
            <a:ext cx="544513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257" name="数式" r:id="rId7" imgW="241200" imgH="241200" progId="Equation.3">
                    <p:embed/>
                  </p:oleObj>
                </mc:Choice>
                <mc:Fallback>
                  <p:oleObj name="数式" r:id="rId7" imgW="2412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9725" y="2298700"/>
                          <a:ext cx="544513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Group 8"/>
            <p:cNvGrpSpPr/>
            <p:nvPr/>
          </p:nvGrpSpPr>
          <p:grpSpPr>
            <a:xfrm>
              <a:off x="228600" y="1032805"/>
              <a:ext cx="8645576" cy="1329269"/>
              <a:chOff x="-381000" y="1032805"/>
              <a:chExt cx="8645576" cy="1329269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2057400" y="1125877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Oval 10"/>
              <p:cNvSpPr/>
              <p:nvPr/>
            </p:nvSpPr>
            <p:spPr>
              <a:xfrm>
                <a:off x="965054" y="1125878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351495" y="1264794"/>
                <a:ext cx="1097280" cy="109728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249534" y="1426152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FFFF00"/>
                    </a:solidFill>
                    <a:latin typeface="+mj-lt"/>
                  </a:rPr>
                  <a:t>m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657600" y="1519535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FFFF00"/>
                    </a:solidFill>
                    <a:latin typeface="+mj-lt"/>
                  </a:rPr>
                  <a:t>m</a:t>
                </a: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4455151" y="1037645"/>
                <a:ext cx="2445799" cy="1169738"/>
                <a:chOff x="4174455" y="1037645"/>
                <a:chExt cx="2445799" cy="1169738"/>
              </a:xfrm>
            </p:grpSpPr>
            <p:pic>
              <p:nvPicPr>
                <p:cNvPr id="18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968" t="48570" r="24303" b="37991"/>
                <a:stretch/>
              </p:blipFill>
              <p:spPr bwMode="auto">
                <a:xfrm>
                  <a:off x="4174455" y="1037645"/>
                  <a:ext cx="1330376" cy="11007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19" name="Group 18"/>
                <p:cNvGrpSpPr/>
                <p:nvPr/>
              </p:nvGrpSpPr>
              <p:grpSpPr>
                <a:xfrm>
                  <a:off x="5522974" y="1106588"/>
                  <a:ext cx="1097280" cy="1100795"/>
                  <a:chOff x="5522974" y="1106588"/>
                  <a:chExt cx="1097280" cy="1100795"/>
                </a:xfrm>
              </p:grpSpPr>
              <p:sp>
                <p:nvSpPr>
                  <p:cNvPr id="20" name="Oval 19"/>
                  <p:cNvSpPr/>
                  <p:nvPr/>
                </p:nvSpPr>
                <p:spPr>
                  <a:xfrm>
                    <a:off x="5522974" y="1106588"/>
                    <a:ext cx="1097280" cy="110079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5816746" y="1445441"/>
                    <a:ext cx="762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i="1" dirty="0" smtClean="0">
                        <a:solidFill>
                          <a:srgbClr val="FFFF00"/>
                        </a:solidFill>
                        <a:latin typeface="+mj-lt"/>
                      </a:rPr>
                      <a:t>m</a:t>
                    </a:r>
                  </a:p>
                </p:txBody>
              </p:sp>
            </p:grpSp>
          </p:grp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6934200" y="103280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-381000" y="118520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2" name="TextBox 21"/>
          <p:cNvSpPr txBox="1"/>
          <p:nvPr/>
        </p:nvSpPr>
        <p:spPr>
          <a:xfrm>
            <a:off x="114300" y="228600"/>
            <a:ext cx="788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</a:t>
            </a:r>
            <a:r>
              <a:rPr lang="en-US" sz="2400" dirty="0" smtClean="0">
                <a:latin typeface="+mj-lt"/>
              </a:rPr>
              <a:t>nfinite  system of masses and springs -- continued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16866"/>
              </p:ext>
            </p:extLst>
          </p:nvPr>
        </p:nvGraphicFramePr>
        <p:xfrm>
          <a:off x="1411287" y="3276600"/>
          <a:ext cx="6818313" cy="361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58" name="数式" r:id="rId10" imgW="3022560" imgH="1600200" progId="Equation.3">
                  <p:embed/>
                </p:oleObj>
              </mc:Choice>
              <mc:Fallback>
                <p:oleObj name="数式" r:id="rId10" imgW="3022560" imgH="1600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1287" y="3276600"/>
                        <a:ext cx="6818313" cy="361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794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10/02/2013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752856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54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10/02/2013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518160" y="48768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7" t="23408" r="14062" b="8659"/>
          <a:stretch/>
        </p:blipFill>
        <p:spPr bwMode="auto">
          <a:xfrm>
            <a:off x="914400" y="929640"/>
            <a:ext cx="6812280" cy="463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10/02/2013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9" t="21731" r="-14639" b="5867"/>
          <a:stretch/>
        </p:blipFill>
        <p:spPr bwMode="auto">
          <a:xfrm>
            <a:off x="914400" y="1143000"/>
            <a:ext cx="8900160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638800" y="1752600"/>
            <a:ext cx="2590800" cy="24384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10/02/2013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0" t="18554" r="8247" b="4040"/>
          <a:stretch/>
        </p:blipFill>
        <p:spPr bwMode="auto">
          <a:xfrm>
            <a:off x="1219200" y="304800"/>
            <a:ext cx="6781800" cy="591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04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10/02/2013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0" y="762000"/>
            <a:ext cx="9127375" cy="2215138"/>
            <a:chOff x="0" y="762000"/>
            <a:chExt cx="9127375" cy="2215138"/>
          </a:xfrm>
        </p:grpSpPr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9655059"/>
                </p:ext>
              </p:extLst>
            </p:nvPr>
          </p:nvGraphicFramePr>
          <p:xfrm>
            <a:off x="1889125" y="2363788"/>
            <a:ext cx="544513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117" name="数式" r:id="rId3" imgW="241200" imgH="241200" progId="Equation.3">
                    <p:embed/>
                  </p:oleObj>
                </mc:Choice>
                <mc:Fallback>
                  <p:oleObj name="数式" r:id="rId3" imgW="2412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9125" y="2363788"/>
                          <a:ext cx="544513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5417295"/>
                </p:ext>
              </p:extLst>
            </p:nvPr>
          </p:nvGraphicFramePr>
          <p:xfrm>
            <a:off x="4358350" y="2431038"/>
            <a:ext cx="401638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118" name="数式" r:id="rId5" imgW="177480" imgH="241200" progId="Equation.3">
                    <p:embed/>
                  </p:oleObj>
                </mc:Choice>
                <mc:Fallback>
                  <p:oleObj name="数式" r:id="rId5" imgW="1774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8350" y="2431038"/>
                          <a:ext cx="401638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3994082"/>
                </p:ext>
              </p:extLst>
            </p:nvPr>
          </p:nvGraphicFramePr>
          <p:xfrm>
            <a:off x="6689725" y="2298700"/>
            <a:ext cx="544513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119" name="数式" r:id="rId7" imgW="241200" imgH="241200" progId="Equation.3">
                    <p:embed/>
                  </p:oleObj>
                </mc:Choice>
                <mc:Fallback>
                  <p:oleObj name="数式" r:id="rId7" imgW="2412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9725" y="2298700"/>
                          <a:ext cx="544513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8" name="Group 27"/>
            <p:cNvGrpSpPr/>
            <p:nvPr/>
          </p:nvGrpSpPr>
          <p:grpSpPr>
            <a:xfrm>
              <a:off x="228600" y="1032805"/>
              <a:ext cx="8645576" cy="1329269"/>
              <a:chOff x="-381000" y="1032805"/>
              <a:chExt cx="8645576" cy="1329269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2057400" y="1125877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Oval 20"/>
              <p:cNvSpPr/>
              <p:nvPr/>
            </p:nvSpPr>
            <p:spPr>
              <a:xfrm>
                <a:off x="965054" y="1125878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351495" y="1264794"/>
                <a:ext cx="1097280" cy="109728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249534" y="1426152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FFFF00"/>
                    </a:solidFill>
                    <a:latin typeface="+mj-lt"/>
                  </a:rPr>
                  <a:t>m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657600" y="1519535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FFFF00"/>
                    </a:solidFill>
                    <a:latin typeface="+mj-lt"/>
                  </a:rPr>
                  <a:t>m</a:t>
                </a: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4455151" y="1037645"/>
                <a:ext cx="2445799" cy="1169738"/>
                <a:chOff x="4174455" y="1037645"/>
                <a:chExt cx="2445799" cy="1169738"/>
              </a:xfrm>
            </p:grpSpPr>
            <p:pic>
              <p:nvPicPr>
                <p:cNvPr id="23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968" t="48570" r="24303" b="37991"/>
                <a:stretch/>
              </p:blipFill>
              <p:spPr bwMode="auto">
                <a:xfrm>
                  <a:off x="4174455" y="1037645"/>
                  <a:ext cx="1330376" cy="11007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4" name="Group 23"/>
                <p:cNvGrpSpPr/>
                <p:nvPr/>
              </p:nvGrpSpPr>
              <p:grpSpPr>
                <a:xfrm>
                  <a:off x="5522974" y="1106588"/>
                  <a:ext cx="1097280" cy="1100795"/>
                  <a:chOff x="5522974" y="1106588"/>
                  <a:chExt cx="1097280" cy="1100795"/>
                </a:xfrm>
              </p:grpSpPr>
              <p:sp>
                <p:nvSpPr>
                  <p:cNvPr id="20" name="Oval 19"/>
                  <p:cNvSpPr/>
                  <p:nvPr/>
                </p:nvSpPr>
                <p:spPr>
                  <a:xfrm>
                    <a:off x="5522974" y="1106588"/>
                    <a:ext cx="1097280" cy="110079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5816746" y="1445441"/>
                    <a:ext cx="762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i="1" dirty="0" smtClean="0">
                        <a:solidFill>
                          <a:srgbClr val="FFFF00"/>
                        </a:solidFill>
                        <a:latin typeface="+mj-lt"/>
                      </a:rPr>
                      <a:t>m</a:t>
                    </a:r>
                  </a:p>
                </p:txBody>
              </p:sp>
            </p:grpSp>
          </p:grpSp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6934200" y="103280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-381000" y="118520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9" name="Rectangle 28"/>
            <p:cNvSpPr/>
            <p:nvPr/>
          </p:nvSpPr>
          <p:spPr>
            <a:xfrm>
              <a:off x="0" y="762000"/>
              <a:ext cx="228600" cy="2057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898775" y="762000"/>
              <a:ext cx="228600" cy="2057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14300" y="228600"/>
            <a:ext cx="788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Consider an extended system of masses and springs: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838911"/>
              </p:ext>
            </p:extLst>
          </p:nvPr>
        </p:nvGraphicFramePr>
        <p:xfrm>
          <a:off x="704850" y="3200400"/>
          <a:ext cx="67056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20" name="数式" r:id="rId10" imgW="2971800" imgH="457200" progId="Equation.3">
                  <p:embed/>
                </p:oleObj>
              </mc:Choice>
              <mc:Fallback>
                <p:oleObj name="数式" r:id="rId10" imgW="2971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3200400"/>
                        <a:ext cx="670560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706235"/>
              </p:ext>
            </p:extLst>
          </p:nvPr>
        </p:nvGraphicFramePr>
        <p:xfrm>
          <a:off x="769938" y="4391025"/>
          <a:ext cx="6819900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21" name="数式" r:id="rId12" imgW="3022560" imgH="888840" progId="Equation.3">
                  <p:embed/>
                </p:oleObj>
              </mc:Choice>
              <mc:Fallback>
                <p:oleObj name="数式" r:id="rId12" imgW="3022560" imgH="88884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4391025"/>
                        <a:ext cx="6819900" cy="200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545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10/02/2013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392486"/>
              </p:ext>
            </p:extLst>
          </p:nvPr>
        </p:nvGraphicFramePr>
        <p:xfrm>
          <a:off x="1287463" y="485775"/>
          <a:ext cx="5616575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30" name="数式" r:id="rId3" imgW="2489040" imgH="863280" progId="Equation.3">
                  <p:embed/>
                </p:oleObj>
              </mc:Choice>
              <mc:Fallback>
                <p:oleObj name="数式" r:id="rId3" imgW="2489040" imgH="86328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463" y="485775"/>
                        <a:ext cx="5616575" cy="195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5149"/>
              </p:ext>
            </p:extLst>
          </p:nvPr>
        </p:nvGraphicFramePr>
        <p:xfrm>
          <a:off x="762000" y="2438400"/>
          <a:ext cx="4670425" cy="402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31" name="数式" r:id="rId5" imgW="2070000" imgH="1777680" progId="Equation.3">
                  <p:embed/>
                </p:oleObj>
              </mc:Choice>
              <mc:Fallback>
                <p:oleObj name="数式" r:id="rId5" imgW="2070000" imgH="17776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38400"/>
                        <a:ext cx="4670425" cy="402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925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10/02/2013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903313"/>
              </p:ext>
            </p:extLst>
          </p:nvPr>
        </p:nvGraphicFramePr>
        <p:xfrm>
          <a:off x="1049337" y="927100"/>
          <a:ext cx="6646863" cy="494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17" name="数式" r:id="rId3" imgW="2946240" imgH="2184120" progId="Equation.3">
                  <p:embed/>
                </p:oleObj>
              </mc:Choice>
              <mc:Fallback>
                <p:oleObj name="数式" r:id="rId3" imgW="2946240" imgH="21841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7" y="927100"/>
                        <a:ext cx="6646863" cy="494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10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10/02/2013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850291"/>
              </p:ext>
            </p:extLst>
          </p:nvPr>
        </p:nvGraphicFramePr>
        <p:xfrm>
          <a:off x="638175" y="236537"/>
          <a:ext cx="7820025" cy="585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40" name="数式" r:id="rId3" imgW="3466800" imgH="2590560" progId="Equation.3">
                  <p:embed/>
                </p:oleObj>
              </mc:Choice>
              <mc:Fallback>
                <p:oleObj name="数式" r:id="rId3" imgW="3466800" imgH="259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" y="236537"/>
                        <a:ext cx="7820025" cy="585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879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10/02/2013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467072"/>
              </p:ext>
            </p:extLst>
          </p:nvPr>
        </p:nvGraphicFramePr>
        <p:xfrm>
          <a:off x="1697038" y="762000"/>
          <a:ext cx="6761162" cy="465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61" name="数式" r:id="rId3" imgW="2997000" imgH="2057400" progId="Equation.3">
                  <p:embed/>
                </p:oleObj>
              </mc:Choice>
              <mc:Fallback>
                <p:oleObj name="数式" r:id="rId3" imgW="2997000" imgH="205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38" y="762000"/>
                        <a:ext cx="6761162" cy="465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37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10663</TotalTime>
  <Words>206</Words>
  <Application>Microsoft Office PowerPoint</Application>
  <PresentationFormat>On-screen Show (4:3)</PresentationFormat>
  <Paragraphs>65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577</cp:revision>
  <cp:lastPrinted>2012-10-03T15:06:24Z</cp:lastPrinted>
  <dcterms:created xsi:type="dcterms:W3CDTF">2012-01-10T18:32:24Z</dcterms:created>
  <dcterms:modified xsi:type="dcterms:W3CDTF">2013-10-02T14:53:04Z</dcterms:modified>
</cp:coreProperties>
</file>