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6" r:id="rId2"/>
    <p:sldId id="354" r:id="rId3"/>
    <p:sldId id="393" r:id="rId4"/>
    <p:sldId id="380" r:id="rId5"/>
    <p:sldId id="381" r:id="rId6"/>
    <p:sldId id="382" r:id="rId7"/>
    <p:sldId id="383" r:id="rId8"/>
    <p:sldId id="384" r:id="rId9"/>
    <p:sldId id="392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5" d="100"/>
          <a:sy n="75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891539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Wave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General solution methods for Sturm-</a:t>
            </a:r>
            <a:r>
              <a:rPr lang="en-US" sz="3200" b="1" dirty="0" err="1" smtClean="0">
                <a:solidFill>
                  <a:schemeClr val="folHlink"/>
                </a:solidFill>
              </a:rPr>
              <a:t>Liouville</a:t>
            </a:r>
            <a:r>
              <a:rPr lang="en-US" sz="3200" b="1" dirty="0" smtClean="0">
                <a:solidFill>
                  <a:schemeClr val="folHlink"/>
                </a:solidFill>
              </a:rPr>
              <a:t> </a:t>
            </a:r>
            <a:r>
              <a:rPr lang="en-US" sz="3200" b="1" dirty="0" smtClean="0">
                <a:solidFill>
                  <a:schemeClr val="folHlink"/>
                </a:solidFill>
              </a:rPr>
              <a:t>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Digression </a:t>
            </a:r>
            <a:r>
              <a:rPr lang="en-US" sz="3200" b="1" smtClean="0">
                <a:solidFill>
                  <a:schemeClr val="folHlink"/>
                </a:solidFill>
              </a:rPr>
              <a:t>on several </a:t>
            </a:r>
            <a:r>
              <a:rPr lang="en-US" sz="3200" b="1" dirty="0" smtClean="0">
                <a:solidFill>
                  <a:schemeClr val="folHlink"/>
                </a:solidFill>
              </a:rPr>
              <a:t>numerical methods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988304" y="55245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558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0" t="16977" r="17324" b="6745"/>
          <a:stretch/>
        </p:blipFill>
        <p:spPr bwMode="auto">
          <a:xfrm>
            <a:off x="1415024" y="152400"/>
            <a:ext cx="682752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7" t="16589" r="11082" b="4186"/>
          <a:stretch/>
        </p:blipFill>
        <p:spPr bwMode="auto">
          <a:xfrm>
            <a:off x="685800" y="25400"/>
            <a:ext cx="7937500" cy="648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4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777858"/>
              </p:ext>
            </p:extLst>
          </p:nvPr>
        </p:nvGraphicFramePr>
        <p:xfrm>
          <a:off x="1371600" y="533400"/>
          <a:ext cx="6303963" cy="349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02" name="数式" r:id="rId3" imgW="2793960" imgH="1549080" progId="Equation.3">
                  <p:embed/>
                </p:oleObj>
              </mc:Choice>
              <mc:Fallback>
                <p:oleObj name="数式" r:id="rId3" imgW="2793960" imgH="1549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3400"/>
                        <a:ext cx="6303963" cy="349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35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926081"/>
              </p:ext>
            </p:extLst>
          </p:nvPr>
        </p:nvGraphicFramePr>
        <p:xfrm>
          <a:off x="552450" y="392112"/>
          <a:ext cx="8439150" cy="593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26" name="数式" r:id="rId3" imgW="4127400" imgH="2920680" progId="Equation.3">
                  <p:embed/>
                </p:oleObj>
              </mc:Choice>
              <mc:Fallback>
                <p:oleObj name="数式" r:id="rId3" imgW="4127400" imgH="2920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392112"/>
                        <a:ext cx="8439150" cy="593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409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564554"/>
              </p:ext>
            </p:extLst>
          </p:nvPr>
        </p:nvGraphicFramePr>
        <p:xfrm>
          <a:off x="685800" y="76200"/>
          <a:ext cx="7062788" cy="649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46" name="数式" r:id="rId3" imgW="3454200" imgH="3200400" progId="Equation.3">
                  <p:embed/>
                </p:oleObj>
              </mc:Choice>
              <mc:Fallback>
                <p:oleObj name="数式" r:id="rId3" imgW="3454200" imgH="320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"/>
                        <a:ext cx="7062788" cy="649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3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778215"/>
              </p:ext>
            </p:extLst>
          </p:nvPr>
        </p:nvGraphicFramePr>
        <p:xfrm>
          <a:off x="304800" y="609600"/>
          <a:ext cx="846455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70" name="数式" r:id="rId3" imgW="4140000" imgH="1041120" progId="Equation.3">
                  <p:embed/>
                </p:oleObj>
              </mc:Choice>
              <mc:Fallback>
                <p:oleObj name="数式" r:id="rId3" imgW="4140000" imgH="1041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09600"/>
                        <a:ext cx="8464550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46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135901"/>
              </p:ext>
            </p:extLst>
          </p:nvPr>
        </p:nvGraphicFramePr>
        <p:xfrm>
          <a:off x="152400" y="338138"/>
          <a:ext cx="8880475" cy="293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1" name="数式" r:id="rId3" imgW="4343400" imgH="1447560" progId="Equation.3">
                  <p:embed/>
                </p:oleObj>
              </mc:Choice>
              <mc:Fallback>
                <p:oleObj name="数式" r:id="rId3" imgW="43434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8138"/>
                        <a:ext cx="8880475" cy="293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052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wave equation and its solutions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449520"/>
              </p:ext>
            </p:extLst>
          </p:nvPr>
        </p:nvGraphicFramePr>
        <p:xfrm>
          <a:off x="869950" y="1098550"/>
          <a:ext cx="6794500" cy="353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86" name="数式" r:id="rId3" imgW="3009600" imgH="1562040" progId="Equation.3">
                  <p:embed/>
                </p:oleObj>
              </mc:Choice>
              <mc:Fallback>
                <p:oleObj name="数式" r:id="rId3" imgW="3009600" imgH="1562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1098550"/>
                        <a:ext cx="6794500" cy="353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4876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general discussion of 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smtClean="0">
                <a:latin typeface="+mj-lt"/>
              </a:rPr>
              <a:t>equation solution methods --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9019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12803</TotalTime>
  <Words>131</Words>
  <Application>Microsoft Office PowerPoint</Application>
  <PresentationFormat>On-screen Show (4:3)</PresentationFormat>
  <Paragraphs>38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643</cp:revision>
  <cp:lastPrinted>2012-10-05T16:03:57Z</cp:lastPrinted>
  <dcterms:created xsi:type="dcterms:W3CDTF">2012-01-10T18:32:24Z</dcterms:created>
  <dcterms:modified xsi:type="dcterms:W3CDTF">2013-10-09T12:54:13Z</dcterms:modified>
</cp:coreProperties>
</file>