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45" r:id="rId4"/>
    <p:sldId id="335" r:id="rId5"/>
    <p:sldId id="355" r:id="rId6"/>
    <p:sldId id="356" r:id="rId7"/>
    <p:sldId id="346" r:id="rId8"/>
    <p:sldId id="347" r:id="rId9"/>
    <p:sldId id="341" r:id="rId10"/>
    <p:sldId id="342" r:id="rId11"/>
    <p:sldId id="343" r:id="rId12"/>
    <p:sldId id="344" r:id="rId13"/>
    <p:sldId id="348" r:id="rId14"/>
    <p:sldId id="349" r:id="rId15"/>
    <p:sldId id="350" r:id="rId16"/>
    <p:sldId id="351" r:id="rId17"/>
    <p:sldId id="352" r:id="rId18"/>
    <p:sldId id="35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9" d="100"/>
          <a:sy n="79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8764-80B1-49C5-A5DE-A818749D3067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C805-FA64-4E0B-B8E3-42B814D0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Comments on Maple software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Chapter 1 – scattering theory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000" b="1" dirty="0" smtClean="0">
                <a:solidFill>
                  <a:schemeClr val="folHlink"/>
                </a:solidFill>
              </a:rPr>
              <a:t>Rutherford scattering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000" b="1" dirty="0" smtClean="0">
                <a:solidFill>
                  <a:schemeClr val="folHlink"/>
                </a:solidFill>
              </a:rPr>
              <a:t>Scattering for arbitrary potential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5715"/>
              </p:ext>
            </p:extLst>
          </p:nvPr>
        </p:nvGraphicFramePr>
        <p:xfrm>
          <a:off x="2007870" y="3721100"/>
          <a:ext cx="271653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数式" r:id="rId5" imgW="1180800" imgH="634680" progId="Equation.3">
                  <p:embed/>
                </p:oleObj>
              </mc:Choice>
              <mc:Fallback>
                <p:oleObj name="数式" r:id="rId5" imgW="1180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870" y="3721100"/>
                        <a:ext cx="271653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66545"/>
              </p:ext>
            </p:extLst>
          </p:nvPr>
        </p:nvGraphicFramePr>
        <p:xfrm>
          <a:off x="1600200" y="450476"/>
          <a:ext cx="4814887" cy="54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数式" r:id="rId3" imgW="2323800" imgH="2705040" progId="Equation.3">
                  <p:embed/>
                </p:oleObj>
              </mc:Choice>
              <mc:Fallback>
                <p:oleObj name="数式" r:id="rId3" imgW="2323800" imgH="27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0476"/>
                        <a:ext cx="4814887" cy="541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57150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9505"/>
              </p:ext>
            </p:extLst>
          </p:nvPr>
        </p:nvGraphicFramePr>
        <p:xfrm>
          <a:off x="457200" y="304800"/>
          <a:ext cx="5486400" cy="24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数式" r:id="rId3" imgW="2323800" imgH="1091880" progId="Equation.3">
                  <p:embed/>
                </p:oleObj>
              </mc:Choice>
              <mc:Fallback>
                <p:oleObj name="数式" r:id="rId3" imgW="2323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486400" cy="24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6780"/>
              </p:ext>
            </p:extLst>
          </p:nvPr>
        </p:nvGraphicFramePr>
        <p:xfrm>
          <a:off x="322263" y="3113088"/>
          <a:ext cx="83026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数式" r:id="rId5" imgW="3517560" imgH="1384200" progId="Equation.3">
                  <p:embed/>
                </p:oleObj>
              </mc:Choice>
              <mc:Fallback>
                <p:oleObj name="数式" r:id="rId5" imgW="3517560" imgH="13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113088"/>
                        <a:ext cx="830262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01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 scattering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5029740" cy="23754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49061"/>
              </p:ext>
            </p:extLst>
          </p:nvPr>
        </p:nvGraphicFramePr>
        <p:xfrm>
          <a:off x="381000" y="3200400"/>
          <a:ext cx="578485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数式" r:id="rId4" imgW="2450880" imgH="660240" progId="Equation.3">
                  <p:embed/>
                </p:oleObj>
              </mc:Choice>
              <mc:Fallback>
                <p:oleObj name="数式" r:id="rId4" imgW="245088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578485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94497"/>
              </p:ext>
            </p:extLst>
          </p:nvPr>
        </p:nvGraphicFramePr>
        <p:xfrm>
          <a:off x="1143000" y="4699000"/>
          <a:ext cx="2971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数式" r:id="rId6" imgW="1485720" imgH="660240" progId="Equation.3">
                  <p:embed/>
                </p:oleObj>
              </mc:Choice>
              <mc:Fallback>
                <p:oleObj name="数式" r:id="rId6" imgW="148572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99000"/>
                        <a:ext cx="2971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19527" r="11947" b="23877"/>
          <a:stretch/>
        </p:blipFill>
        <p:spPr bwMode="auto">
          <a:xfrm>
            <a:off x="152400" y="838200"/>
            <a:ext cx="8916444" cy="44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4419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2636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additional Maple examples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02880" cy="5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24000"/>
            <a:ext cx="5962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44033"/>
              </p:ext>
            </p:extLst>
          </p:nvPr>
        </p:nvGraphicFramePr>
        <p:xfrm>
          <a:off x="2548689" y="986631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89" y="986631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362200" y="12954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1900" y="3200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45080" y="3810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3361"/>
              </p:ext>
            </p:extLst>
          </p:nvPr>
        </p:nvGraphicFramePr>
        <p:xfrm>
          <a:off x="381000" y="76200"/>
          <a:ext cx="5410200" cy="354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数式" r:id="rId3" imgW="2412720" imgH="1549080" progId="Equation.3">
                  <p:embed/>
                </p:oleObj>
              </mc:Choice>
              <mc:Fallback>
                <p:oleObj name="数式" r:id="rId3" imgW="24127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"/>
                        <a:ext cx="5410200" cy="354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50412"/>
              </p:ext>
            </p:extLst>
          </p:nvPr>
        </p:nvGraphicFramePr>
        <p:xfrm>
          <a:off x="304800" y="36957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957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291</Words>
  <Application>Microsoft Office PowerPoint</Application>
  <PresentationFormat>On-screen Show (4:3)</PresentationFormat>
  <Paragraphs>88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219</cp:revision>
  <cp:lastPrinted>2012-10-15T16:04:10Z</cp:lastPrinted>
  <dcterms:created xsi:type="dcterms:W3CDTF">2012-01-10T18:32:24Z</dcterms:created>
  <dcterms:modified xsi:type="dcterms:W3CDTF">2013-08-30T13:35:06Z</dcterms:modified>
</cp:coreProperties>
</file>