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57" r:id="rId4"/>
    <p:sldId id="361" r:id="rId5"/>
    <p:sldId id="359" r:id="rId6"/>
    <p:sldId id="358" r:id="rId7"/>
    <p:sldId id="360" r:id="rId8"/>
    <p:sldId id="362" r:id="rId9"/>
    <p:sldId id="363" r:id="rId10"/>
    <p:sldId id="364" r:id="rId11"/>
    <p:sldId id="365" r:id="rId12"/>
    <p:sldId id="36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3" d="100"/>
          <a:sy n="73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6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Summary of mathematical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Sturm-</a:t>
            </a:r>
            <a:r>
              <a:rPr lang="en-US" sz="32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3200" b="1" dirty="0" smtClean="0">
                <a:solidFill>
                  <a:schemeClr val="folHlink"/>
                </a:solidFill>
              </a:rPr>
              <a:t>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Laplace transform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smtClean="0">
                <a:solidFill>
                  <a:schemeClr val="folHlink"/>
                </a:solidFill>
              </a:rPr>
              <a:t>Contour integration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5" t="13339" r="14414" b="11742"/>
          <a:stretch/>
        </p:blipFill>
        <p:spPr bwMode="auto">
          <a:xfrm>
            <a:off x="0" y="0"/>
            <a:ext cx="8921008" cy="490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366330"/>
              </p:ext>
            </p:extLst>
          </p:nvPr>
        </p:nvGraphicFramePr>
        <p:xfrm>
          <a:off x="990600" y="5029200"/>
          <a:ext cx="704697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2" name="数式" r:id="rId4" imgW="3670200" imgH="634680" progId="Equation.3">
                  <p:embed/>
                </p:oleObj>
              </mc:Choice>
              <mc:Fallback>
                <p:oleObj name="数式" r:id="rId4" imgW="36702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5029200"/>
                        <a:ext cx="704697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20879"/>
              </p:ext>
            </p:extLst>
          </p:nvPr>
        </p:nvGraphicFramePr>
        <p:xfrm>
          <a:off x="457200" y="76200"/>
          <a:ext cx="7097713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4" name="数式" r:id="rId3" imgW="3657600" imgH="685800" progId="Equation.3">
                  <p:embed/>
                </p:oleObj>
              </mc:Choice>
              <mc:Fallback>
                <p:oleObj name="数式" r:id="rId3" imgW="3657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200"/>
                        <a:ext cx="7097713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252216"/>
              </p:ext>
            </p:extLst>
          </p:nvPr>
        </p:nvGraphicFramePr>
        <p:xfrm>
          <a:off x="2300287" y="1371600"/>
          <a:ext cx="5472113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5" name="数式" r:id="rId5" imgW="2819160" imgH="1676160" progId="Equation.3">
                  <p:embed/>
                </p:oleObj>
              </mc:Choice>
              <mc:Fallback>
                <p:oleObj name="数式" r:id="rId5" imgW="2819160" imgH="1676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7" y="1371600"/>
                        <a:ext cx="5472113" cy="326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655123"/>
              </p:ext>
            </p:extLst>
          </p:nvPr>
        </p:nvGraphicFramePr>
        <p:xfrm>
          <a:off x="685800" y="4648200"/>
          <a:ext cx="497998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6" name="数式" r:id="rId7" imgW="2565360" imgH="939600" progId="Equation.3">
                  <p:embed/>
                </p:oleObj>
              </mc:Choice>
              <mc:Fallback>
                <p:oleObj name="数式" r:id="rId7" imgW="25653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4979987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5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05039"/>
              </p:ext>
            </p:extLst>
          </p:nvPr>
        </p:nvGraphicFramePr>
        <p:xfrm>
          <a:off x="685800" y="304800"/>
          <a:ext cx="3614737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4" name="数式" r:id="rId3" imgW="1676160" imgH="1180800" progId="Equation.3">
                  <p:embed/>
                </p:oleObj>
              </mc:Choice>
              <mc:Fallback>
                <p:oleObj name="数式" r:id="rId3" imgW="167616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3614737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312655"/>
              </p:ext>
            </p:extLst>
          </p:nvPr>
        </p:nvGraphicFramePr>
        <p:xfrm>
          <a:off x="663575" y="2722563"/>
          <a:ext cx="7366000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5" name="数式" r:id="rId5" imgW="3416040" imgH="1930320" progId="Equation.3">
                  <p:embed/>
                </p:oleObj>
              </mc:Choice>
              <mc:Fallback>
                <p:oleObj name="数式" r:id="rId5" imgW="341604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722563"/>
                        <a:ext cx="7366000" cy="375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0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38200" y="557186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7" t="26711" r="29775" b="5781"/>
          <a:stretch/>
        </p:blipFill>
        <p:spPr bwMode="auto">
          <a:xfrm>
            <a:off x="1240971" y="395973"/>
            <a:ext cx="6858000" cy="552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337385"/>
              </p:ext>
            </p:extLst>
          </p:nvPr>
        </p:nvGraphicFramePr>
        <p:xfrm>
          <a:off x="398462" y="5758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02"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" y="5758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07818"/>
              </p:ext>
            </p:extLst>
          </p:nvPr>
        </p:nvGraphicFramePr>
        <p:xfrm>
          <a:off x="304800" y="3808138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03" name="数式" r:id="rId5" imgW="3886200" imgH="1371600" progId="Equation.3">
                  <p:embed/>
                </p:oleObj>
              </mc:Choice>
              <mc:Fallback>
                <p:oleObj name="数式" r:id="rId5" imgW="38862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08138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2"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3"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763123"/>
              </p:ext>
            </p:extLst>
          </p:nvPr>
        </p:nvGraphicFramePr>
        <p:xfrm>
          <a:off x="457200" y="2895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0"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27877"/>
              </p:ext>
            </p:extLst>
          </p:nvPr>
        </p:nvGraphicFramePr>
        <p:xfrm>
          <a:off x="457200" y="9906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1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1"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4" name="数式" r:id="rId3" imgW="4216320" imgH="3403440" progId="Equation.3">
                  <p:embed/>
                </p:oleObj>
              </mc:Choice>
              <mc:Fallback>
                <p:oleObj name="数式" r:id="rId3" imgW="4216320" imgH="3403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11141" r="13094" b="57863"/>
          <a:stretch/>
        </p:blipFill>
        <p:spPr bwMode="auto">
          <a:xfrm>
            <a:off x="-13290" y="533400"/>
            <a:ext cx="9004890" cy="203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4" t="62536" r="14104" b="6398"/>
          <a:stretch/>
        </p:blipFill>
        <p:spPr bwMode="auto">
          <a:xfrm>
            <a:off x="-13290" y="2438400"/>
            <a:ext cx="8916254" cy="20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5" t="12304" r="12962" b="29513"/>
          <a:stretch/>
        </p:blipFill>
        <p:spPr bwMode="auto">
          <a:xfrm>
            <a:off x="51450" y="1140152"/>
            <a:ext cx="9016350" cy="381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12931</TotalTime>
  <Words>144</Words>
  <Application>Microsoft Office PowerPoint</Application>
  <PresentationFormat>On-screen Show (4:3)</PresentationFormat>
  <Paragraphs>49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651</cp:revision>
  <cp:lastPrinted>2012-10-10T21:36:56Z</cp:lastPrinted>
  <dcterms:created xsi:type="dcterms:W3CDTF">2012-01-10T18:32:24Z</dcterms:created>
  <dcterms:modified xsi:type="dcterms:W3CDTF">2013-10-14T07:39:02Z</dcterms:modified>
</cp:coreProperties>
</file>