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354" r:id="rId3"/>
    <p:sldId id="367" r:id="rId4"/>
    <p:sldId id="368" r:id="rId5"/>
    <p:sldId id="369" r:id="rId6"/>
    <p:sldId id="370" r:id="rId7"/>
    <p:sldId id="372" r:id="rId8"/>
    <p:sldId id="373" r:id="rId9"/>
    <p:sldId id="374" r:id="rId10"/>
    <p:sldId id="375" r:id="rId11"/>
    <p:sldId id="371" r:id="rId12"/>
    <p:sldId id="376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-43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3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753" y="117693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Summary of mathematical methods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Contour integration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Fourier transforms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Fast Fourier transforms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72955"/>
              </p:ext>
            </p:extLst>
          </p:nvPr>
        </p:nvGraphicFramePr>
        <p:xfrm>
          <a:off x="838200" y="461665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1"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1665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24474"/>
              </p:ext>
            </p:extLst>
          </p:nvPr>
        </p:nvGraphicFramePr>
        <p:xfrm>
          <a:off x="1109662" y="3276600"/>
          <a:ext cx="7577138" cy="220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2" name="数式" r:id="rId5" imgW="3314520" imgH="965160" progId="Equation.3">
                  <p:embed/>
                </p:oleObj>
              </mc:Choice>
              <mc:Fallback>
                <p:oleObj name="数式" r:id="rId5" imgW="3314520" imgH="965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2" y="3276600"/>
                        <a:ext cx="7577138" cy="2207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63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  relationship</a:t>
            </a:r>
          </a:p>
        </p:txBody>
      </p:sp>
    </p:spTree>
    <p:extLst>
      <p:ext uri="{BB962C8B-B14F-4D97-AF65-F5344CB8AC3E}">
        <p14:creationId xmlns:p14="http://schemas.microsoft.com/office/powerpoint/2010/main" val="7163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35065" r="13958" b="9878"/>
          <a:stretch/>
        </p:blipFill>
        <p:spPr bwMode="auto">
          <a:xfrm>
            <a:off x="76200" y="1192605"/>
            <a:ext cx="8955390" cy="360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95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10620"/>
              </p:ext>
            </p:extLst>
          </p:nvPr>
        </p:nvGraphicFramePr>
        <p:xfrm>
          <a:off x="2498725" y="164008"/>
          <a:ext cx="361315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9" name="数式" r:id="rId3" imgW="1409400" imgH="469800" progId="Equation.3">
                  <p:embed/>
                </p:oleObj>
              </mc:Choice>
              <mc:Fallback>
                <p:oleObj name="数式" r:id="rId3" imgW="140940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164008"/>
                        <a:ext cx="361315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8120" y="1181100"/>
            <a:ext cx="8610600" cy="3581400"/>
            <a:chOff x="228600" y="2667000"/>
            <a:chExt cx="8610600" cy="3581400"/>
          </a:xfrm>
        </p:grpSpPr>
        <p:sp>
          <p:nvSpPr>
            <p:cNvPr id="8" name="Oval 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Re(z)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484632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2971800"/>
            <a:ext cx="609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00022"/>
              </p:ext>
            </p:extLst>
          </p:nvPr>
        </p:nvGraphicFramePr>
        <p:xfrm>
          <a:off x="127000" y="3048000"/>
          <a:ext cx="6731000" cy="350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0" name="数式" r:id="rId5" imgW="3022560" imgH="1574640" progId="Equation.3">
                  <p:embed/>
                </p:oleObj>
              </mc:Choice>
              <mc:Fallback>
                <p:oleObj name="数式" r:id="rId5" imgW="3022560" imgH="1574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3048000"/>
                        <a:ext cx="6731000" cy="3508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23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200400"/>
            <a:ext cx="72961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17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Fourier transforms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39974"/>
              </p:ext>
            </p:extLst>
          </p:nvPr>
        </p:nvGraphicFramePr>
        <p:xfrm>
          <a:off x="864350" y="533400"/>
          <a:ext cx="3754437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6" name="数式" r:id="rId4" imgW="1955520" imgH="1396800" progId="Equation.3">
                  <p:embed/>
                </p:oleObj>
              </mc:Choice>
              <mc:Fallback>
                <p:oleObj name="数式" r:id="rId4" imgW="195552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350" y="533400"/>
                        <a:ext cx="3754437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5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802471"/>
              </p:ext>
            </p:extLst>
          </p:nvPr>
        </p:nvGraphicFramePr>
        <p:xfrm>
          <a:off x="579438" y="695325"/>
          <a:ext cx="653415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0" name="数式" r:id="rId3" imgW="3403440" imgH="2654280" progId="Equation.3">
                  <p:embed/>
                </p:oleObj>
              </mc:Choice>
              <mc:Fallback>
                <p:oleObj name="数式" r:id="rId3" imgW="3403440" imgH="2654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695325"/>
                        <a:ext cx="653415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5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814825"/>
              </p:ext>
            </p:extLst>
          </p:nvPr>
        </p:nvGraphicFramePr>
        <p:xfrm>
          <a:off x="609600" y="990600"/>
          <a:ext cx="64865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8" name="数式" r:id="rId3" imgW="3377880" imgH="685800" progId="Equation.3">
                  <p:embed/>
                </p:oleObj>
              </mc:Choice>
              <mc:Fallback>
                <p:oleObj name="数式" r:id="rId3" imgW="33778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64865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663260"/>
              </p:ext>
            </p:extLst>
          </p:nvPr>
        </p:nvGraphicFramePr>
        <p:xfrm>
          <a:off x="1189038" y="2630488"/>
          <a:ext cx="563245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9" name="数式" r:id="rId5" imgW="2933640" imgH="939600" progId="Equation.3">
                  <p:embed/>
                </p:oleObj>
              </mc:Choice>
              <mc:Fallback>
                <p:oleObj name="数式" r:id="rId5" imgW="29336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2630488"/>
                        <a:ext cx="5632450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632699"/>
              </p:ext>
            </p:extLst>
          </p:nvPr>
        </p:nvGraphicFramePr>
        <p:xfrm>
          <a:off x="1489075" y="4938713"/>
          <a:ext cx="533876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0" name="数式" r:id="rId7" imgW="2781000" imgH="660240" progId="Equation.3">
                  <p:embed/>
                </p:oleObj>
              </mc:Choice>
              <mc:Fallback>
                <p:oleObj name="数式" r:id="rId7" imgW="27810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4938713"/>
                        <a:ext cx="5338763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8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383702"/>
              </p:ext>
            </p:extLst>
          </p:nvPr>
        </p:nvGraphicFramePr>
        <p:xfrm>
          <a:off x="869950" y="825500"/>
          <a:ext cx="735965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2" name="数式" r:id="rId3" imgW="3835080" imgH="1155600" progId="Equation.3">
                  <p:embed/>
                </p:oleObj>
              </mc:Choice>
              <mc:Fallback>
                <p:oleObj name="数式" r:id="rId3" imgW="383508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825500"/>
                        <a:ext cx="735965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978773"/>
              </p:ext>
            </p:extLst>
          </p:nvPr>
        </p:nvGraphicFramePr>
        <p:xfrm>
          <a:off x="1101725" y="3589337"/>
          <a:ext cx="56800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3" name="数式" r:id="rId5" imgW="2958840" imgH="431640" progId="Equation.3">
                  <p:embed/>
                </p:oleObj>
              </mc:Choice>
              <mc:Fallback>
                <p:oleObj name="数式" r:id="rId5" imgW="295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3589337"/>
                        <a:ext cx="56800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973588"/>
              </p:ext>
            </p:extLst>
          </p:nvPr>
        </p:nvGraphicFramePr>
        <p:xfrm>
          <a:off x="1066800" y="4876800"/>
          <a:ext cx="69246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4" name="数式" r:id="rId7" imgW="3606480" imgH="507960" progId="Equation.3">
                  <p:embed/>
                </p:oleObj>
              </mc:Choice>
              <mc:Fallback>
                <p:oleObj name="数式" r:id="rId7" imgW="3606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692467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221581"/>
              </p:ext>
            </p:extLst>
          </p:nvPr>
        </p:nvGraphicFramePr>
        <p:xfrm>
          <a:off x="533400" y="762000"/>
          <a:ext cx="7970838" cy="444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2" name="数式" r:id="rId3" imgW="4152600" imgH="2311200" progId="Equation.3">
                  <p:embed/>
                </p:oleObj>
              </mc:Choice>
              <mc:Fallback>
                <p:oleObj name="数式" r:id="rId3" imgW="4152600" imgH="23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62000"/>
                        <a:ext cx="7970838" cy="444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4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82766"/>
              </p:ext>
            </p:extLst>
          </p:nvPr>
        </p:nvGraphicFramePr>
        <p:xfrm>
          <a:off x="931863" y="685800"/>
          <a:ext cx="526415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6" name="数式" r:id="rId3" imgW="1879560" imgH="1523880" progId="Equation.3">
                  <p:embed/>
                </p:oleObj>
              </mc:Choice>
              <mc:Fallback>
                <p:oleObj name="数式" r:id="rId3" imgW="187956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685800"/>
                        <a:ext cx="5264150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1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65660"/>
              </p:ext>
            </p:extLst>
          </p:nvPr>
        </p:nvGraphicFramePr>
        <p:xfrm>
          <a:off x="381000" y="0"/>
          <a:ext cx="4516438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2" name="数式" r:id="rId3" imgW="1612800" imgH="1346040" progId="Equation.3">
                  <p:embed/>
                </p:oleObj>
              </mc:Choice>
              <mc:Fallback>
                <p:oleObj name="数式" r:id="rId3" imgW="16128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4516438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80862"/>
              </p:ext>
            </p:extLst>
          </p:nvPr>
        </p:nvGraphicFramePr>
        <p:xfrm>
          <a:off x="457200" y="3657600"/>
          <a:ext cx="654367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3" name="数式" r:id="rId5" imgW="2336760" imgH="1015920" progId="Equation.3">
                  <p:embed/>
                </p:oleObj>
              </mc:Choice>
              <mc:Fallback>
                <p:oleObj name="数式" r:id="rId5" imgW="23367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6543675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8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16949" r="24452" b="10256"/>
          <a:stretch/>
        </p:blipFill>
        <p:spPr bwMode="auto">
          <a:xfrm>
            <a:off x="1066800" y="366509"/>
            <a:ext cx="7334089" cy="596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85800" y="38862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101445"/>
              </p:ext>
            </p:extLst>
          </p:nvPr>
        </p:nvGraphicFramePr>
        <p:xfrm>
          <a:off x="533400" y="304800"/>
          <a:ext cx="654367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6" name="数式" r:id="rId3" imgW="2336760" imgH="1015920" progId="Equation.3">
                  <p:embed/>
                </p:oleObj>
              </mc:Choice>
              <mc:Fallback>
                <p:oleObj name="数式" r:id="rId3" imgW="23367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"/>
                        <a:ext cx="6543675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08848"/>
              </p:ext>
            </p:extLst>
          </p:nvPr>
        </p:nvGraphicFramePr>
        <p:xfrm>
          <a:off x="914400" y="3505200"/>
          <a:ext cx="5726112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7" name="数式" r:id="rId5" imgW="2044440" imgH="533160" progId="Equation.3">
                  <p:embed/>
                </p:oleObj>
              </mc:Choice>
              <mc:Fallback>
                <p:oleObj name="数式" r:id="rId5" imgW="20444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5726112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6844" y="510093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Cooley-</a:t>
            </a:r>
            <a:r>
              <a:rPr lang="en-US" sz="2400" dirty="0" err="1" smtClean="0">
                <a:latin typeface="+mj-lt"/>
              </a:rPr>
              <a:t>Tukey</a:t>
            </a:r>
            <a:r>
              <a:rPr lang="en-US" sz="2400" dirty="0" smtClean="0">
                <a:latin typeface="+mj-lt"/>
              </a:rPr>
              <a:t> algorithm:  J. W. Cooley and J. W. </a:t>
            </a:r>
            <a:r>
              <a:rPr lang="en-US" sz="2400" dirty="0" err="1" smtClean="0">
                <a:latin typeface="+mj-lt"/>
              </a:rPr>
              <a:t>Tukey</a:t>
            </a:r>
            <a:r>
              <a:rPr lang="en-US" sz="2400" dirty="0" smtClean="0">
                <a:latin typeface="+mj-lt"/>
              </a:rPr>
              <a:t>, “An algorithm for machine calculation of complex Fourier series”   Math. </a:t>
            </a:r>
            <a:r>
              <a:rPr lang="en-US" sz="2400" smtClean="0">
                <a:latin typeface="+mj-lt"/>
              </a:rPr>
              <a:t>Computation 19, 297-301 (1965) 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4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17044" r="20106" b="10212"/>
          <a:stretch/>
        </p:blipFill>
        <p:spPr bwMode="auto">
          <a:xfrm>
            <a:off x="838200" y="365760"/>
            <a:ext cx="7543800" cy="595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257800" y="1600200"/>
            <a:ext cx="2819400" cy="327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18337" r="20095" b="4289"/>
          <a:stretch/>
        </p:blipFill>
        <p:spPr bwMode="auto">
          <a:xfrm>
            <a:off x="838200" y="-3875"/>
            <a:ext cx="7694908" cy="633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46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12312" r="14864" b="12228"/>
          <a:stretch/>
        </p:blipFill>
        <p:spPr bwMode="auto">
          <a:xfrm>
            <a:off x="212262" y="922355"/>
            <a:ext cx="8779338" cy="49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4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12598" r="14000" b="32124"/>
          <a:stretch/>
        </p:blipFill>
        <p:spPr bwMode="auto">
          <a:xfrm>
            <a:off x="217262" y="1371600"/>
            <a:ext cx="8850538" cy="36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81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876300" y="3276600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4191000"/>
            <a:ext cx="8610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720399"/>
              </p:ext>
            </p:extLst>
          </p:nvPr>
        </p:nvGraphicFramePr>
        <p:xfrm>
          <a:off x="762000" y="1066800"/>
          <a:ext cx="707189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3" name="数式" r:id="rId3" imgW="2336760" imgH="482400" progId="Equation.3">
                  <p:embed/>
                </p:oleObj>
              </mc:Choice>
              <mc:Fallback>
                <p:oleObj name="数式" r:id="rId3" imgW="23367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07189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838200" y="2667000"/>
            <a:ext cx="7848600" cy="3581400"/>
            <a:chOff x="838200" y="2667000"/>
            <a:chExt cx="7848600" cy="35814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300" y="2743200"/>
              <a:ext cx="0" cy="3505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38200" y="4343400"/>
              <a:ext cx="731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91400" y="46482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Re(z)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3400" y="2667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+mj-lt"/>
                </a:rPr>
                <a:t>Im</a:t>
              </a:r>
              <a:r>
                <a:rPr lang="en-US" sz="2400" dirty="0" smtClean="0">
                  <a:latin typeface="+mj-lt"/>
                </a:rPr>
                <a:t>(z)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838200" y="4191000"/>
            <a:ext cx="7315200" cy="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8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33978"/>
              </p:ext>
            </p:extLst>
          </p:nvPr>
        </p:nvGraphicFramePr>
        <p:xfrm>
          <a:off x="908113" y="609600"/>
          <a:ext cx="80072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7" name="数式" r:id="rId3" imgW="3124080" imgH="393480" progId="Equation.3">
                  <p:embed/>
                </p:oleObj>
              </mc:Choice>
              <mc:Fallback>
                <p:oleObj name="数式" r:id="rId3" imgW="3124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113" y="609600"/>
                        <a:ext cx="8007287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8600" y="16764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Re(z)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77059"/>
              </p:ext>
            </p:extLst>
          </p:nvPr>
        </p:nvGraphicFramePr>
        <p:xfrm>
          <a:off x="1781175" y="5218113"/>
          <a:ext cx="56642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8" name="数式" r:id="rId5" imgW="2209680" imgH="469800" progId="Equation.3">
                  <p:embed/>
                </p:oleObj>
              </mc:Choice>
              <mc:Fallback>
                <p:oleObj name="数式" r:id="rId5" imgW="22096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5218113"/>
                        <a:ext cx="566420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1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continued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6096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Re(z)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5715000" y="2019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8800" y="237520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3800" y="2590800"/>
            <a:ext cx="1143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82433"/>
              </p:ext>
            </p:extLst>
          </p:nvPr>
        </p:nvGraphicFramePr>
        <p:xfrm>
          <a:off x="533400" y="3200400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1"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96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13197</TotalTime>
  <Words>279</Words>
  <Application>Microsoft Office PowerPoint</Application>
  <PresentationFormat>On-screen Show (4:3)</PresentationFormat>
  <Paragraphs>87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667</cp:revision>
  <cp:lastPrinted>2012-10-10T21:36:56Z</cp:lastPrinted>
  <dcterms:created xsi:type="dcterms:W3CDTF">2012-01-10T18:32:24Z</dcterms:created>
  <dcterms:modified xsi:type="dcterms:W3CDTF">2013-10-16T13:01:12Z</dcterms:modified>
</cp:coreProperties>
</file>