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88" r:id="rId4"/>
    <p:sldId id="389" r:id="rId5"/>
    <p:sldId id="380" r:id="rId6"/>
    <p:sldId id="381" r:id="rId7"/>
    <p:sldId id="382" r:id="rId8"/>
    <p:sldId id="383" r:id="rId9"/>
    <p:sldId id="384" r:id="rId10"/>
    <p:sldId id="391" r:id="rId11"/>
    <p:sldId id="390" r:id="rId12"/>
    <p:sldId id="385" r:id="rId13"/>
    <p:sldId id="386" r:id="rId14"/>
    <p:sldId id="387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" y="9144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Summary of mathematical methods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Fourier transforms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Fast Fourier transforms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221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11766"/>
              </p:ext>
            </p:extLst>
          </p:nvPr>
        </p:nvGraphicFramePr>
        <p:xfrm>
          <a:off x="790575" y="347663"/>
          <a:ext cx="7831138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95" name="数式" r:id="rId3" imgW="4076640" imgH="825480" progId="Equation.3">
                  <p:embed/>
                </p:oleObj>
              </mc:Choice>
              <mc:Fallback>
                <p:oleObj name="数式" r:id="rId3" imgW="4076640" imgH="825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347663"/>
                        <a:ext cx="7831138" cy="158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6779"/>
              </p:ext>
            </p:extLst>
          </p:nvPr>
        </p:nvGraphicFramePr>
        <p:xfrm>
          <a:off x="1371600" y="2209800"/>
          <a:ext cx="711993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96" name="数式" r:id="rId5" imgW="3708360" imgH="469800" progId="Equation.3">
                  <p:embed/>
                </p:oleObj>
              </mc:Choice>
              <mc:Fallback>
                <p:oleObj name="数式" r:id="rId5" imgW="370836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09800"/>
                        <a:ext cx="7119938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938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505200"/>
            <a:ext cx="73533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45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759853"/>
              </p:ext>
            </p:extLst>
          </p:nvPr>
        </p:nvGraphicFramePr>
        <p:xfrm>
          <a:off x="533400" y="762000"/>
          <a:ext cx="7970838" cy="444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1" name="数式" r:id="rId3" imgW="4152600" imgH="2311200" progId="Equation.3">
                  <p:embed/>
                </p:oleObj>
              </mc:Choice>
              <mc:Fallback>
                <p:oleObj name="数式" r:id="rId3" imgW="415260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7970838" cy="444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6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682766"/>
              </p:ext>
            </p:extLst>
          </p:nvPr>
        </p:nvGraphicFramePr>
        <p:xfrm>
          <a:off x="931863" y="685800"/>
          <a:ext cx="5264150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8" name="数式" r:id="rId3" imgW="1879560" imgH="1523880" progId="Equation.3">
                  <p:embed/>
                </p:oleObj>
              </mc:Choice>
              <mc:Fallback>
                <p:oleObj name="数式" r:id="rId3" imgW="187956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685800"/>
                        <a:ext cx="5264150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1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065660"/>
              </p:ext>
            </p:extLst>
          </p:nvPr>
        </p:nvGraphicFramePr>
        <p:xfrm>
          <a:off x="381000" y="0"/>
          <a:ext cx="4516438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6" name="数式" r:id="rId3" imgW="1612800" imgH="1346040" progId="Equation.3">
                  <p:embed/>
                </p:oleObj>
              </mc:Choice>
              <mc:Fallback>
                <p:oleObj name="数式" r:id="rId3" imgW="1612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4516438" cy="377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80862"/>
              </p:ext>
            </p:extLst>
          </p:nvPr>
        </p:nvGraphicFramePr>
        <p:xfrm>
          <a:off x="457200" y="36576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7" name="数式" r:id="rId5" imgW="2336760" imgH="1015920" progId="Equation.3">
                  <p:embed/>
                </p:oleObj>
              </mc:Choice>
              <mc:Fallback>
                <p:oleObj name="数式" r:id="rId5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8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01445"/>
              </p:ext>
            </p:extLst>
          </p:nvPr>
        </p:nvGraphicFramePr>
        <p:xfrm>
          <a:off x="533400" y="3048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0" name="数式" r:id="rId3" imgW="2336760" imgH="1015920" progId="Equation.3">
                  <p:embed/>
                </p:oleObj>
              </mc:Choice>
              <mc:Fallback>
                <p:oleObj name="数式" r:id="rId3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08848"/>
              </p:ext>
            </p:extLst>
          </p:nvPr>
        </p:nvGraphicFramePr>
        <p:xfrm>
          <a:off x="914400" y="3505200"/>
          <a:ext cx="57261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1" name="数式" r:id="rId5" imgW="2044440" imgH="533160" progId="Equation.3">
                  <p:embed/>
                </p:oleObj>
              </mc:Choice>
              <mc:Fallback>
                <p:oleObj name="数式" r:id="rId5" imgW="20444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5726112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6844" y="510093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Cooley-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 algorithm:  J. W. Cooley and J. W. </a:t>
            </a:r>
            <a:r>
              <a:rPr lang="en-US" sz="2400" dirty="0" err="1" smtClean="0">
                <a:latin typeface="+mj-lt"/>
              </a:rPr>
              <a:t>Tukey</a:t>
            </a:r>
            <a:r>
              <a:rPr lang="en-US" sz="2400" dirty="0" smtClean="0">
                <a:latin typeface="+mj-lt"/>
              </a:rPr>
              <a:t>, “An algorithm for machine calculation of complex Fourier series”   Math. </a:t>
            </a:r>
            <a:r>
              <a:rPr lang="en-US" sz="2400" smtClean="0">
                <a:latin typeface="+mj-lt"/>
              </a:rPr>
              <a:t>Computation 19, 297-301 (1965) 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04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85800" y="410718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040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8" t="19298" r="29942" b="5321"/>
          <a:stretch/>
        </p:blipFill>
        <p:spPr bwMode="auto">
          <a:xfrm>
            <a:off x="1143000" y="91440"/>
            <a:ext cx="6805047" cy="6174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943319"/>
              </p:ext>
            </p:extLst>
          </p:nvPr>
        </p:nvGraphicFramePr>
        <p:xfrm>
          <a:off x="939799" y="838200"/>
          <a:ext cx="801491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8" name="数式" r:id="rId3" imgW="4356000" imgH="1117440" progId="Equation.3">
                  <p:embed/>
                </p:oleObj>
              </mc:Choice>
              <mc:Fallback>
                <p:oleObj name="数式" r:id="rId3" imgW="435600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9799" y="838200"/>
                        <a:ext cx="8014913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63328"/>
              </p:ext>
            </p:extLst>
          </p:nvPr>
        </p:nvGraphicFramePr>
        <p:xfrm>
          <a:off x="1066800" y="3265487"/>
          <a:ext cx="7297738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9" name="数式" r:id="rId5" imgW="4063680" imgH="1574640" progId="Equation.3">
                  <p:embed/>
                </p:oleObj>
              </mc:Choice>
              <mc:Fallback>
                <p:oleObj name="数式" r:id="rId5" imgW="406368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65487"/>
                        <a:ext cx="7297738" cy="283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28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Fourier transforms to solve wave equation</a:t>
            </a:r>
          </a:p>
        </p:txBody>
      </p:sp>
    </p:spTree>
    <p:extLst>
      <p:ext uri="{BB962C8B-B14F-4D97-AF65-F5344CB8AC3E}">
        <p14:creationId xmlns:p14="http://schemas.microsoft.com/office/powerpoint/2010/main" val="20070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205137"/>
              </p:ext>
            </p:extLst>
          </p:nvPr>
        </p:nvGraphicFramePr>
        <p:xfrm>
          <a:off x="838200" y="755650"/>
          <a:ext cx="6864350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2" name="数式" r:id="rId3" imgW="3822480" imgH="1218960" progId="Equation.3">
                  <p:embed/>
                </p:oleObj>
              </mc:Choice>
              <mc:Fallback>
                <p:oleObj name="数式" r:id="rId3" imgW="3822480" imgH="1218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755650"/>
                        <a:ext cx="6864350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785080"/>
              </p:ext>
            </p:extLst>
          </p:nvPr>
        </p:nvGraphicFramePr>
        <p:xfrm>
          <a:off x="838200" y="3352800"/>
          <a:ext cx="6659563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3" name="数式" r:id="rId5" imgW="3708360" imgH="1307880" progId="Equation.3">
                  <p:embed/>
                </p:oleObj>
              </mc:Choice>
              <mc:Fallback>
                <p:oleObj name="数式" r:id="rId5" imgW="37083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6659563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Fourier transforms to solve wave equation -- continued</a:t>
            </a:r>
          </a:p>
        </p:txBody>
      </p:sp>
    </p:spTree>
    <p:extLst>
      <p:ext uri="{BB962C8B-B14F-4D97-AF65-F5344CB8AC3E}">
        <p14:creationId xmlns:p14="http://schemas.microsoft.com/office/powerpoint/2010/main" val="20070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3200400"/>
            <a:ext cx="72961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17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Fourier transforms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539974"/>
              </p:ext>
            </p:extLst>
          </p:nvPr>
        </p:nvGraphicFramePr>
        <p:xfrm>
          <a:off x="864350" y="533400"/>
          <a:ext cx="3754437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8" name="数式" r:id="rId4" imgW="1955520" imgH="1396800" progId="Equation.3">
                  <p:embed/>
                </p:oleObj>
              </mc:Choice>
              <mc:Fallback>
                <p:oleObj name="数式" r:id="rId4" imgW="19555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350" y="533400"/>
                        <a:ext cx="3754437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5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802471"/>
              </p:ext>
            </p:extLst>
          </p:nvPr>
        </p:nvGraphicFramePr>
        <p:xfrm>
          <a:off x="579438" y="695325"/>
          <a:ext cx="6534150" cy="50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3" name="数式" r:id="rId3" imgW="3403440" imgH="2654280" progId="Equation.3">
                  <p:embed/>
                </p:oleObj>
              </mc:Choice>
              <mc:Fallback>
                <p:oleObj name="数式" r:id="rId3" imgW="3403440" imgH="2654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695325"/>
                        <a:ext cx="6534150" cy="509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5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814825"/>
              </p:ext>
            </p:extLst>
          </p:nvPr>
        </p:nvGraphicFramePr>
        <p:xfrm>
          <a:off x="609600" y="990600"/>
          <a:ext cx="64865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19" name="数式" r:id="rId3" imgW="3377880" imgH="685800" progId="Equation.3">
                  <p:embed/>
                </p:oleObj>
              </mc:Choice>
              <mc:Fallback>
                <p:oleObj name="数式" r:id="rId3" imgW="33778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6486525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723232"/>
              </p:ext>
            </p:extLst>
          </p:nvPr>
        </p:nvGraphicFramePr>
        <p:xfrm>
          <a:off x="1189038" y="2630488"/>
          <a:ext cx="5632450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20" name="数式" r:id="rId5" imgW="2933640" imgH="939600" progId="Equation.3">
                  <p:embed/>
                </p:oleObj>
              </mc:Choice>
              <mc:Fallback>
                <p:oleObj name="数式" r:id="rId5" imgW="2933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630488"/>
                        <a:ext cx="5632450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632699"/>
              </p:ext>
            </p:extLst>
          </p:nvPr>
        </p:nvGraphicFramePr>
        <p:xfrm>
          <a:off x="1489075" y="4938713"/>
          <a:ext cx="533876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21" name="数式" r:id="rId7" imgW="2781000" imgH="660240" progId="Equation.3">
                  <p:embed/>
                </p:oleObj>
              </mc:Choice>
              <mc:Fallback>
                <p:oleObj name="数式" r:id="rId7" imgW="27810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4938713"/>
                        <a:ext cx="5338763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8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383702"/>
              </p:ext>
            </p:extLst>
          </p:nvPr>
        </p:nvGraphicFramePr>
        <p:xfrm>
          <a:off x="869950" y="825500"/>
          <a:ext cx="735965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32" name="数式" r:id="rId3" imgW="3835080" imgH="1155600" progId="Equation.3">
                  <p:embed/>
                </p:oleObj>
              </mc:Choice>
              <mc:Fallback>
                <p:oleObj name="数式" r:id="rId3" imgW="383508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825500"/>
                        <a:ext cx="7359650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74485"/>
              </p:ext>
            </p:extLst>
          </p:nvPr>
        </p:nvGraphicFramePr>
        <p:xfrm>
          <a:off x="1143000" y="3352800"/>
          <a:ext cx="56800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33" name="数式" r:id="rId5" imgW="2958840" imgH="431640" progId="Equation.3">
                  <p:embed/>
                </p:oleObj>
              </mc:Choice>
              <mc:Fallback>
                <p:oleObj name="数式" r:id="rId5" imgW="2958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2800"/>
                        <a:ext cx="568007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265667"/>
              </p:ext>
            </p:extLst>
          </p:nvPr>
        </p:nvGraphicFramePr>
        <p:xfrm>
          <a:off x="1066800" y="4462463"/>
          <a:ext cx="6924675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34" name="数式" r:id="rId7" imgW="3606480" imgH="939600" progId="Equation.3">
                  <p:embed/>
                </p:oleObj>
              </mc:Choice>
              <mc:Fallback>
                <p:oleObj name="数式" r:id="rId7" imgW="36064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62463"/>
                        <a:ext cx="6924675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10/18/2013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464760"/>
              </p:ext>
            </p:extLst>
          </p:nvPr>
        </p:nvGraphicFramePr>
        <p:xfrm>
          <a:off x="1371600" y="4648200"/>
          <a:ext cx="3387725" cy="126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7" name="数式" r:id="rId3" imgW="1765080" imgH="660240" progId="Equation.3">
                  <p:embed/>
                </p:oleObj>
              </mc:Choice>
              <mc:Fallback>
                <p:oleObj name="数式" r:id="rId3" imgW="17650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648200"/>
                        <a:ext cx="3387725" cy="126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095275"/>
              </p:ext>
            </p:extLst>
          </p:nvPr>
        </p:nvGraphicFramePr>
        <p:xfrm>
          <a:off x="801687" y="838200"/>
          <a:ext cx="582771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8" name="数式" r:id="rId5" imgW="3035160" imgH="469800" progId="Equation.3">
                  <p:embed/>
                </p:oleObj>
              </mc:Choice>
              <mc:Fallback>
                <p:oleObj name="数式" r:id="rId5" imgW="303516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7" y="838200"/>
                        <a:ext cx="5827713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Fourier transform for periodic function – continued: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385920"/>
              </p:ext>
            </p:extLst>
          </p:nvPr>
        </p:nvGraphicFramePr>
        <p:xfrm>
          <a:off x="1033462" y="1752600"/>
          <a:ext cx="6924675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59" name="数式" r:id="rId7" imgW="3606480" imgH="939600" progId="Equation.3">
                  <p:embed/>
                </p:oleObj>
              </mc:Choice>
              <mc:Fallback>
                <p:oleObj name="数式" r:id="rId7" imgW="360648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2" y="1752600"/>
                        <a:ext cx="6924675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745187"/>
              </p:ext>
            </p:extLst>
          </p:nvPr>
        </p:nvGraphicFramePr>
        <p:xfrm>
          <a:off x="1524000" y="3733800"/>
          <a:ext cx="10001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60" name="数式" r:id="rId9" imgW="520560" imgH="393480" progId="Equation.3">
                  <p:embed/>
                </p:oleObj>
              </mc:Choice>
              <mc:Fallback>
                <p:oleObj name="数式" r:id="rId9" imgW="520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33800"/>
                        <a:ext cx="10001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4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13627</TotalTime>
  <Words>218</Words>
  <Application>Microsoft Office PowerPoint</Application>
  <PresentationFormat>On-screen Show (4:3)</PresentationFormat>
  <Paragraphs>56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681</cp:revision>
  <cp:lastPrinted>2013-10-22T16:56:48Z</cp:lastPrinted>
  <dcterms:created xsi:type="dcterms:W3CDTF">2012-01-10T18:32:24Z</dcterms:created>
  <dcterms:modified xsi:type="dcterms:W3CDTF">2013-10-22T16:57:36Z</dcterms:modified>
</cp:coreProperties>
</file>