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96" r:id="rId2"/>
    <p:sldId id="354" r:id="rId3"/>
    <p:sldId id="393" r:id="rId4"/>
    <p:sldId id="394" r:id="rId5"/>
    <p:sldId id="388" r:id="rId6"/>
    <p:sldId id="389" r:id="rId7"/>
    <p:sldId id="407" r:id="rId8"/>
    <p:sldId id="408" r:id="rId9"/>
    <p:sldId id="392" r:id="rId10"/>
    <p:sldId id="399" r:id="rId11"/>
    <p:sldId id="400" r:id="rId12"/>
    <p:sldId id="401" r:id="rId13"/>
    <p:sldId id="402" r:id="rId14"/>
    <p:sldId id="404" r:id="rId15"/>
    <p:sldId id="405" r:id="rId16"/>
    <p:sldId id="403" r:id="rId17"/>
    <p:sldId id="406" r:id="rId18"/>
    <p:sldId id="409" r:id="rId19"/>
    <p:sldId id="410" r:id="rId2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3" d="100"/>
          <a:sy n="63" d="100"/>
        </p:scale>
        <p:origin x="-43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6.wmf"/><Relationship Id="rId5" Type="http://schemas.openxmlformats.org/officeDocument/2006/relationships/image" Target="../media/image28.wmf"/><Relationship Id="rId4" Type="http://schemas.openxmlformats.org/officeDocument/2006/relationships/image" Target="../media/image2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6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10/22/2013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634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10/23/2013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2013 --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en.wikipedia.org/wiki/Euler_angles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3.bin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9.wmf"/><Relationship Id="rId5" Type="http://schemas.openxmlformats.org/officeDocument/2006/relationships/image" Target="../media/image15.png"/><Relationship Id="rId10" Type="http://schemas.openxmlformats.org/officeDocument/2006/relationships/oleObject" Target="../embeddings/oleObject16.bin"/><Relationship Id="rId4" Type="http://schemas.openxmlformats.org/officeDocument/2006/relationships/image" Target="../media/image16.wmf"/><Relationship Id="rId9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23.wmf"/><Relationship Id="rId3" Type="http://schemas.openxmlformats.org/officeDocument/2006/relationships/oleObject" Target="../embeddings/oleObject17.bin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2.wmf"/><Relationship Id="rId5" Type="http://schemas.openxmlformats.org/officeDocument/2006/relationships/image" Target="../media/image15.png"/><Relationship Id="rId10" Type="http://schemas.openxmlformats.org/officeDocument/2006/relationships/oleObject" Target="../embeddings/oleObject20.bin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4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28.wmf"/><Relationship Id="rId3" Type="http://schemas.openxmlformats.org/officeDocument/2006/relationships/oleObject" Target="../embeddings/oleObject27.bin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22.wmf"/><Relationship Id="rId5" Type="http://schemas.openxmlformats.org/officeDocument/2006/relationships/image" Target="../media/image15.png"/><Relationship Id="rId10" Type="http://schemas.openxmlformats.org/officeDocument/2006/relationships/oleObject" Target="../embeddings/oleObject30.bin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2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en.wikipedia.org/wiki/Euler_angles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uler_angles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914400"/>
            <a:ext cx="8229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24: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Rigid body rotational motion (Chap. 5)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Torque free 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Euler angles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Motion of a symmetric top</a:t>
            </a:r>
            <a:endParaRPr lang="en-US" sz="3200" b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1515760"/>
              </p:ext>
            </p:extLst>
          </p:nvPr>
        </p:nvGraphicFramePr>
        <p:xfrm>
          <a:off x="82550" y="152400"/>
          <a:ext cx="8524875" cy="278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82" name="数式" r:id="rId3" imgW="3632040" imgH="1218960" progId="Equation.3">
                  <p:embed/>
                </p:oleObj>
              </mc:Choice>
              <mc:Fallback>
                <p:oleObj name="数式" r:id="rId3" imgW="3632040" imgH="1218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" y="152400"/>
                        <a:ext cx="8524875" cy="278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8450616"/>
              </p:ext>
            </p:extLst>
          </p:nvPr>
        </p:nvGraphicFramePr>
        <p:xfrm>
          <a:off x="452437" y="2963862"/>
          <a:ext cx="8462963" cy="336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83" name="数式" r:id="rId5" imgW="3606480" imgH="1473120" progId="Equation.3">
                  <p:embed/>
                </p:oleObj>
              </mc:Choice>
              <mc:Fallback>
                <p:oleObj name="数式" r:id="rId5" imgW="3606480" imgH="14731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7" y="2963862"/>
                        <a:ext cx="8462963" cy="336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862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Transformation between body-fixed and inertial coordinate systems – Euler angles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5638800"/>
            <a:ext cx="6477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2"/>
              </a:rPr>
              <a:t>http://en.wikipedia.org/wiki/Euler_angles</a:t>
            </a:r>
            <a:endParaRPr lang="en-US" sz="2400" dirty="0" smtClean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27767" y="1447800"/>
            <a:ext cx="3429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  <a:latin typeface="+mj-lt"/>
              </a:rPr>
              <a:t>inertial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28600" y="1447800"/>
            <a:ext cx="3589868" cy="3863340"/>
            <a:chOff x="228600" y="1447800"/>
            <a:chExt cx="3589868" cy="3863340"/>
          </a:xfrm>
        </p:grpSpPr>
        <p:pic>
          <p:nvPicPr>
            <p:cNvPr id="240642" name="Picture 2" descr="http://upload.wikimedia.org/wikipedia/commons/thumb/a/a1/Eulerangles.svg/300px-Eulerangles.svg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447800"/>
              <a:ext cx="3429000" cy="3863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228600" y="2133600"/>
              <a:ext cx="3429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body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24000" y="4267200"/>
              <a:ext cx="36195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304800" y="3810000"/>
              <a:ext cx="1638300" cy="0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57200" y="33528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x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71801" y="3657600"/>
              <a:ext cx="846667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>
              <a:off x="1295400" y="4724400"/>
              <a:ext cx="228600" cy="58674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009650" y="46482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x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943100" y="2362200"/>
              <a:ext cx="647700" cy="13716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2514600" y="2057400"/>
              <a:ext cx="3048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4587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0847124"/>
              </p:ext>
            </p:extLst>
          </p:nvPr>
        </p:nvGraphicFramePr>
        <p:xfrm>
          <a:off x="1648883" y="930804"/>
          <a:ext cx="3873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76" name="数式" r:id="rId3" imgW="164880" imgH="241200" progId="Equation.3">
                  <p:embed/>
                </p:oleObj>
              </mc:Choice>
              <mc:Fallback>
                <p:oleObj name="数式" r:id="rId3" imgW="16488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8883" y="930804"/>
                        <a:ext cx="38735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304800" y="1447800"/>
            <a:ext cx="3513668" cy="3863340"/>
            <a:chOff x="304800" y="1447800"/>
            <a:chExt cx="3513668" cy="3863340"/>
          </a:xfrm>
        </p:grpSpPr>
        <p:pic>
          <p:nvPicPr>
            <p:cNvPr id="19" name="Picture 2" descr="http://upload.wikimedia.org/wikipedia/commons/thumb/a/a1/Eulerangles.svg/300px-Eulerangles.svg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447800"/>
              <a:ext cx="3429000" cy="3863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1524000" y="4267200"/>
              <a:ext cx="36195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>
              <a:off x="304800" y="3810000"/>
              <a:ext cx="1638300" cy="0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57200" y="33528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x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71801" y="3657600"/>
              <a:ext cx="846667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H="1">
              <a:off x="1295400" y="4724400"/>
              <a:ext cx="228600" cy="58674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1009650" y="46482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x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1943100" y="2362200"/>
              <a:ext cx="647700" cy="13716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2514600" y="2057400"/>
              <a:ext cx="3048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5404574"/>
              </p:ext>
            </p:extLst>
          </p:nvPr>
        </p:nvGraphicFramePr>
        <p:xfrm>
          <a:off x="3048000" y="4721225"/>
          <a:ext cx="38735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77" name="数式" r:id="rId6" imgW="164880" imgH="228600" progId="Equation.3">
                  <p:embed/>
                </p:oleObj>
              </mc:Choice>
              <mc:Fallback>
                <p:oleObj name="数式" r:id="rId6" imgW="16488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721225"/>
                        <a:ext cx="38735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9932955"/>
              </p:ext>
            </p:extLst>
          </p:nvPr>
        </p:nvGraphicFramePr>
        <p:xfrm>
          <a:off x="152400" y="2801937"/>
          <a:ext cx="3873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78" name="数式" r:id="rId8" imgW="164880" imgH="241200" progId="Equation.3">
                  <p:embed/>
                </p:oleObj>
              </mc:Choice>
              <mc:Fallback>
                <p:oleObj name="数式" r:id="rId8" imgW="16488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801937"/>
                        <a:ext cx="38735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0929921"/>
              </p:ext>
            </p:extLst>
          </p:nvPr>
        </p:nvGraphicFramePr>
        <p:xfrm>
          <a:off x="4191000" y="2010569"/>
          <a:ext cx="3128962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79" name="数式" r:id="rId10" imgW="1333440" imgH="241200" progId="Equation.3">
                  <p:embed/>
                </p:oleObj>
              </mc:Choice>
              <mc:Fallback>
                <p:oleObj name="数式" r:id="rId10" imgW="1333440" imgH="2412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010569"/>
                        <a:ext cx="3128962" cy="55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818468" y="3379470"/>
            <a:ext cx="48683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Need to express all components in body-fixed frame:</a:t>
            </a:r>
          </a:p>
        </p:txBody>
      </p:sp>
    </p:spTree>
    <p:extLst>
      <p:ext uri="{BB962C8B-B14F-4D97-AF65-F5344CB8AC3E}">
        <p14:creationId xmlns:p14="http://schemas.microsoft.com/office/powerpoint/2010/main" val="145130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6275807"/>
              </p:ext>
            </p:extLst>
          </p:nvPr>
        </p:nvGraphicFramePr>
        <p:xfrm>
          <a:off x="1648883" y="930804"/>
          <a:ext cx="3873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801" name="数式" r:id="rId3" imgW="164880" imgH="241200" progId="Equation.3">
                  <p:embed/>
                </p:oleObj>
              </mc:Choice>
              <mc:Fallback>
                <p:oleObj name="数式" r:id="rId3" imgW="164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8883" y="930804"/>
                        <a:ext cx="38735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304800" y="1447800"/>
            <a:ext cx="3513668" cy="3863340"/>
            <a:chOff x="304800" y="1447800"/>
            <a:chExt cx="3513668" cy="3863340"/>
          </a:xfrm>
        </p:grpSpPr>
        <p:pic>
          <p:nvPicPr>
            <p:cNvPr id="19" name="Picture 2" descr="http://upload.wikimedia.org/wikipedia/commons/thumb/a/a1/Eulerangles.svg/300px-Eulerangles.svg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447800"/>
              <a:ext cx="3429000" cy="3863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1524000" y="4267200"/>
              <a:ext cx="36195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>
              <a:off x="304800" y="3810000"/>
              <a:ext cx="1638300" cy="0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57200" y="33528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x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71801" y="3657600"/>
              <a:ext cx="846667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H="1">
              <a:off x="1295400" y="4724400"/>
              <a:ext cx="228600" cy="58674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1009650" y="46482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x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1943100" y="2362200"/>
              <a:ext cx="647700" cy="13716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2514600" y="2057400"/>
              <a:ext cx="3048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0603845"/>
              </p:ext>
            </p:extLst>
          </p:nvPr>
        </p:nvGraphicFramePr>
        <p:xfrm>
          <a:off x="3048000" y="4721225"/>
          <a:ext cx="38735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802" name="数式" r:id="rId6" imgW="164880" imgH="228600" progId="Equation.3">
                  <p:embed/>
                </p:oleObj>
              </mc:Choice>
              <mc:Fallback>
                <p:oleObj name="数式" r:id="rId6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721225"/>
                        <a:ext cx="38735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4460319"/>
              </p:ext>
            </p:extLst>
          </p:nvPr>
        </p:nvGraphicFramePr>
        <p:xfrm>
          <a:off x="152400" y="2801937"/>
          <a:ext cx="3873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803" name="数式" r:id="rId8" imgW="164880" imgH="241200" progId="Equation.3">
                  <p:embed/>
                </p:oleObj>
              </mc:Choice>
              <mc:Fallback>
                <p:oleObj name="数式" r:id="rId8" imgW="164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801937"/>
                        <a:ext cx="38735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8583474"/>
              </p:ext>
            </p:extLst>
          </p:nvPr>
        </p:nvGraphicFramePr>
        <p:xfrm>
          <a:off x="3733800" y="609600"/>
          <a:ext cx="3128962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804" name="数式" r:id="rId10" imgW="1333440" imgH="241200" progId="Equation.3">
                  <p:embed/>
                </p:oleObj>
              </mc:Choice>
              <mc:Fallback>
                <p:oleObj name="数式" r:id="rId10" imgW="13334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609600"/>
                        <a:ext cx="3128962" cy="55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0812297"/>
              </p:ext>
            </p:extLst>
          </p:nvPr>
        </p:nvGraphicFramePr>
        <p:xfrm>
          <a:off x="3962400" y="2573111"/>
          <a:ext cx="4724400" cy="23036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805" name="数式" r:id="rId12" imgW="2349360" imgH="1180800" progId="Equation.3">
                  <p:embed/>
                </p:oleObj>
              </mc:Choice>
              <mc:Fallback>
                <p:oleObj name="数式" r:id="rId12" imgW="2349360" imgH="11808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573111"/>
                        <a:ext cx="4724400" cy="23036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343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5122507"/>
              </p:ext>
            </p:extLst>
          </p:nvPr>
        </p:nvGraphicFramePr>
        <p:xfrm>
          <a:off x="914400" y="457200"/>
          <a:ext cx="3128963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58" name="数式" r:id="rId3" imgW="1333440" imgH="241200" progId="Equation.3">
                  <p:embed/>
                </p:oleObj>
              </mc:Choice>
              <mc:Fallback>
                <p:oleObj name="数式" r:id="rId3" imgW="1333440" imgH="24120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57200"/>
                        <a:ext cx="3128963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2630820"/>
              </p:ext>
            </p:extLst>
          </p:nvPr>
        </p:nvGraphicFramePr>
        <p:xfrm>
          <a:off x="914400" y="1847850"/>
          <a:ext cx="6027738" cy="371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59" name="数式" r:id="rId5" imgW="2997000" imgH="1904760" progId="Equation.3">
                  <p:embed/>
                </p:oleObj>
              </mc:Choice>
              <mc:Fallback>
                <p:oleObj name="数式" r:id="rId5" imgW="2997000" imgH="19047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847850"/>
                        <a:ext cx="6027738" cy="371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179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9722049"/>
              </p:ext>
            </p:extLst>
          </p:nvPr>
        </p:nvGraphicFramePr>
        <p:xfrm>
          <a:off x="914400" y="457200"/>
          <a:ext cx="3128963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25" name="数式" r:id="rId3" imgW="1333440" imgH="241200" progId="Equation.3">
                  <p:embed/>
                </p:oleObj>
              </mc:Choice>
              <mc:Fallback>
                <p:oleObj name="数式" r:id="rId3" imgW="13334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57200"/>
                        <a:ext cx="3128963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6903173"/>
              </p:ext>
            </p:extLst>
          </p:nvPr>
        </p:nvGraphicFramePr>
        <p:xfrm>
          <a:off x="838200" y="1301750"/>
          <a:ext cx="4878388" cy="183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26" name="数式" r:id="rId5" imgW="2425680" imgH="939600" progId="Equation.3">
                  <p:embed/>
                </p:oleObj>
              </mc:Choice>
              <mc:Fallback>
                <p:oleObj name="数式" r:id="rId5" imgW="242568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301750"/>
                        <a:ext cx="4878388" cy="183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0884161"/>
              </p:ext>
            </p:extLst>
          </p:nvPr>
        </p:nvGraphicFramePr>
        <p:xfrm>
          <a:off x="1293812" y="3352800"/>
          <a:ext cx="4878388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27" name="数式" r:id="rId7" imgW="2425680" imgH="1447560" progId="Equation.3">
                  <p:embed/>
                </p:oleObj>
              </mc:Choice>
              <mc:Fallback>
                <p:oleObj name="数式" r:id="rId7" imgW="2425680" imgH="1447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3812" y="3352800"/>
                        <a:ext cx="4878388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821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355127"/>
              </p:ext>
            </p:extLst>
          </p:nvPr>
        </p:nvGraphicFramePr>
        <p:xfrm>
          <a:off x="1648883" y="930804"/>
          <a:ext cx="3873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844" name="数式" r:id="rId3" imgW="164880" imgH="241200" progId="Equation.3">
                  <p:embed/>
                </p:oleObj>
              </mc:Choice>
              <mc:Fallback>
                <p:oleObj name="数式" r:id="rId3" imgW="164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8883" y="930804"/>
                        <a:ext cx="38735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304800" y="1447800"/>
            <a:ext cx="3513668" cy="3863340"/>
            <a:chOff x="304800" y="1447800"/>
            <a:chExt cx="3513668" cy="3863340"/>
          </a:xfrm>
        </p:grpSpPr>
        <p:pic>
          <p:nvPicPr>
            <p:cNvPr id="19" name="Picture 2" descr="http://upload.wikimedia.org/wikipedia/commons/thumb/a/a1/Eulerangles.svg/300px-Eulerangles.svg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447800"/>
              <a:ext cx="3429000" cy="3863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1524000" y="4267200"/>
              <a:ext cx="36195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>
              <a:off x="304800" y="3810000"/>
              <a:ext cx="1638300" cy="0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57200" y="33528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x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71801" y="3657600"/>
              <a:ext cx="846667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H="1">
              <a:off x="1295400" y="4724400"/>
              <a:ext cx="228600" cy="58674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1009650" y="46482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x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1943100" y="2362200"/>
              <a:ext cx="647700" cy="13716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2514600" y="2057400"/>
              <a:ext cx="3048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527042"/>
              </p:ext>
            </p:extLst>
          </p:nvPr>
        </p:nvGraphicFramePr>
        <p:xfrm>
          <a:off x="3048000" y="4721225"/>
          <a:ext cx="38735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845" name="数式" r:id="rId6" imgW="164880" imgH="228600" progId="Equation.3">
                  <p:embed/>
                </p:oleObj>
              </mc:Choice>
              <mc:Fallback>
                <p:oleObj name="数式" r:id="rId6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721225"/>
                        <a:ext cx="38735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131730"/>
              </p:ext>
            </p:extLst>
          </p:nvPr>
        </p:nvGraphicFramePr>
        <p:xfrm>
          <a:off x="152400" y="2801937"/>
          <a:ext cx="3873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846" name="数式" r:id="rId8" imgW="164880" imgH="241200" progId="Equation.3">
                  <p:embed/>
                </p:oleObj>
              </mc:Choice>
              <mc:Fallback>
                <p:oleObj name="数式" r:id="rId8" imgW="164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801937"/>
                        <a:ext cx="38735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4904002"/>
              </p:ext>
            </p:extLst>
          </p:nvPr>
        </p:nvGraphicFramePr>
        <p:xfrm>
          <a:off x="3733800" y="609600"/>
          <a:ext cx="3128962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847" name="数式" r:id="rId10" imgW="1333440" imgH="241200" progId="Equation.3">
                  <p:embed/>
                </p:oleObj>
              </mc:Choice>
              <mc:Fallback>
                <p:oleObj name="数式" r:id="rId10" imgW="13334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609600"/>
                        <a:ext cx="3128962" cy="55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1634354"/>
              </p:ext>
            </p:extLst>
          </p:nvPr>
        </p:nvGraphicFramePr>
        <p:xfrm>
          <a:off x="4395788" y="2057400"/>
          <a:ext cx="4010025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848" name="数式" r:id="rId12" imgW="1993680" imgH="723600" progId="Equation.3">
                  <p:embed/>
                </p:oleObj>
              </mc:Choice>
              <mc:Fallback>
                <p:oleObj name="数式" r:id="rId12" imgW="1993680" imgH="723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5788" y="2057400"/>
                        <a:ext cx="4010025" cy="140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699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Rotational kinetic energy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8036743"/>
              </p:ext>
            </p:extLst>
          </p:nvPr>
        </p:nvGraphicFramePr>
        <p:xfrm>
          <a:off x="1363662" y="1331913"/>
          <a:ext cx="6256338" cy="316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25" name="数式" r:id="rId3" imgW="3111480" imgH="1625400" progId="Equation.3">
                  <p:embed/>
                </p:oleObj>
              </mc:Choice>
              <mc:Fallback>
                <p:oleObj name="数式" r:id="rId3" imgW="3111480" imgH="1625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3662" y="1331913"/>
                        <a:ext cx="6256338" cy="316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3452047"/>
              </p:ext>
            </p:extLst>
          </p:nvPr>
        </p:nvGraphicFramePr>
        <p:xfrm>
          <a:off x="887413" y="4495800"/>
          <a:ext cx="7226300" cy="123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26" name="数式" r:id="rId5" imgW="3593880" imgH="634680" progId="Equation.3">
                  <p:embed/>
                </p:oleObj>
              </mc:Choice>
              <mc:Fallback>
                <p:oleObj name="数式" r:id="rId5" imgW="3593880" imgH="634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413" y="4495800"/>
                        <a:ext cx="7226300" cy="1236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020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Transformation between body-fixed and inertial coordinate systems – Euler angles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5638800"/>
            <a:ext cx="6477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2"/>
              </a:rPr>
              <a:t>http://en.wikipedia.org/wiki/Euler_angles</a:t>
            </a:r>
            <a:endParaRPr lang="en-US" sz="2400" dirty="0" smtClean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27767" y="1447800"/>
            <a:ext cx="3429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  <a:latin typeface="+mj-lt"/>
              </a:rPr>
              <a:t>inertial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28600" y="1447800"/>
            <a:ext cx="3589868" cy="3863340"/>
            <a:chOff x="228600" y="1447800"/>
            <a:chExt cx="3589868" cy="3863340"/>
          </a:xfrm>
        </p:grpSpPr>
        <p:pic>
          <p:nvPicPr>
            <p:cNvPr id="240642" name="Picture 2" descr="http://upload.wikimedia.org/wikipedia/commons/thumb/a/a1/Eulerangles.svg/300px-Eulerangles.svg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447800"/>
              <a:ext cx="3429000" cy="3863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228600" y="2133600"/>
              <a:ext cx="3429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body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24000" y="4267200"/>
              <a:ext cx="36195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304800" y="3810000"/>
              <a:ext cx="1638300" cy="0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57200" y="33528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x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71801" y="3657600"/>
              <a:ext cx="846667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>
              <a:off x="1295400" y="4724400"/>
              <a:ext cx="228600" cy="58674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009650" y="46482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x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943100" y="2362200"/>
              <a:ext cx="647700" cy="13716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2514600" y="2057400"/>
              <a:ext cx="3048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9095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General </a:t>
            </a:r>
            <a:r>
              <a:rPr lang="en-US" sz="2400" dirty="0">
                <a:latin typeface="+mj-lt"/>
              </a:rPr>
              <a:t>t</a:t>
            </a:r>
            <a:r>
              <a:rPr lang="en-US" sz="2400" dirty="0" smtClean="0">
                <a:latin typeface="+mj-lt"/>
              </a:rPr>
              <a:t>ransformation </a:t>
            </a:r>
            <a:r>
              <a:rPr lang="en-US" sz="2400" dirty="0" smtClean="0">
                <a:latin typeface="+mj-lt"/>
              </a:rPr>
              <a:t>between rotated coordinates </a:t>
            </a:r>
            <a:r>
              <a:rPr lang="en-US" sz="2400" dirty="0" smtClean="0">
                <a:latin typeface="+mj-lt"/>
              </a:rPr>
              <a:t>– </a:t>
            </a:r>
            <a:r>
              <a:rPr lang="en-US" sz="2400" dirty="0" smtClean="0">
                <a:latin typeface="+mj-lt"/>
              </a:rPr>
              <a:t>Euler angles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5638800"/>
            <a:ext cx="6477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3"/>
              </a:rPr>
              <a:t>http://en.wikipedia.org/wiki/Euler_angles</a:t>
            </a:r>
            <a:endParaRPr lang="en-US" sz="2400" dirty="0" smtClean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27767" y="1447800"/>
            <a:ext cx="3429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  <a:latin typeface="+mj-lt"/>
              </a:rPr>
              <a:t>inertial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28600" y="1447800"/>
            <a:ext cx="3589868" cy="3863340"/>
            <a:chOff x="228600" y="1447800"/>
            <a:chExt cx="3589868" cy="3863340"/>
          </a:xfrm>
        </p:grpSpPr>
        <p:pic>
          <p:nvPicPr>
            <p:cNvPr id="240642" name="Picture 2" descr="http://upload.wikimedia.org/wikipedia/commons/thumb/a/a1/Eulerangles.svg/300px-Eulerangles.svg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447800"/>
              <a:ext cx="3429000" cy="3863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228600" y="2133600"/>
              <a:ext cx="3429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body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24000" y="4267200"/>
              <a:ext cx="36195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304800" y="3810000"/>
              <a:ext cx="1638300" cy="0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57200" y="33528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x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71801" y="3657600"/>
              <a:ext cx="846667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>
              <a:off x="1295400" y="4724400"/>
              <a:ext cx="228600" cy="58674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009650" y="46482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x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943100" y="2362200"/>
              <a:ext cx="647700" cy="13716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2514600" y="2057400"/>
              <a:ext cx="3048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0603322"/>
              </p:ext>
            </p:extLst>
          </p:nvPr>
        </p:nvGraphicFramePr>
        <p:xfrm>
          <a:off x="3363913" y="1744663"/>
          <a:ext cx="5514975" cy="169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11" name="数式" r:id="rId5" imgW="3733560" imgH="1180800" progId="Equation.3">
                  <p:embed/>
                </p:oleObj>
              </mc:Choice>
              <mc:Fallback>
                <p:oleObj name="数式" r:id="rId5" imgW="3733560" imgH="1180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3913" y="1744663"/>
                        <a:ext cx="5514975" cy="169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20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1066800" y="47244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4781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36" t="18786" r="29792" b="5293"/>
          <a:stretch/>
        </p:blipFill>
        <p:spPr bwMode="auto">
          <a:xfrm>
            <a:off x="1524000" y="152400"/>
            <a:ext cx="6788258" cy="6219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2478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32" t="19162" r="7764" b="9119"/>
          <a:stretch/>
        </p:blipFill>
        <p:spPr bwMode="auto">
          <a:xfrm>
            <a:off x="838200" y="914400"/>
            <a:ext cx="6989736" cy="495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5181600" y="914400"/>
            <a:ext cx="3200400" cy="5190067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47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883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24" t="16930" r="3348" b="5589"/>
          <a:stretch/>
        </p:blipFill>
        <p:spPr bwMode="auto">
          <a:xfrm>
            <a:off x="838200" y="130186"/>
            <a:ext cx="7408189" cy="6346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09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0167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Rotational motion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4093559"/>
              </p:ext>
            </p:extLst>
          </p:nvPr>
        </p:nvGraphicFramePr>
        <p:xfrm>
          <a:off x="385763" y="644525"/>
          <a:ext cx="7980362" cy="553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407" name="数式" r:id="rId3" imgW="3200400" imgH="2286000" progId="Equation.3">
                  <p:embed/>
                </p:oleObj>
              </mc:Choice>
              <mc:Fallback>
                <p:oleObj name="数式" r:id="rId3" imgW="3200400" imgH="2286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3" y="644525"/>
                        <a:ext cx="7980362" cy="553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45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0167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Descriptions of rotation about a given origin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2546569"/>
              </p:ext>
            </p:extLst>
          </p:nvPr>
        </p:nvGraphicFramePr>
        <p:xfrm>
          <a:off x="396240" y="1143000"/>
          <a:ext cx="8488362" cy="430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30" name="数式" r:id="rId3" imgW="3403440" imgH="1777680" progId="Equation.3">
                  <p:embed/>
                </p:oleObj>
              </mc:Choice>
              <mc:Fallback>
                <p:oleObj name="数式" r:id="rId3" imgW="3403440" imgH="1777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" y="1143000"/>
                        <a:ext cx="8488362" cy="430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578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1507101"/>
              </p:ext>
            </p:extLst>
          </p:nvPr>
        </p:nvGraphicFramePr>
        <p:xfrm>
          <a:off x="304800" y="152400"/>
          <a:ext cx="7410450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70" name="数式" r:id="rId3" imgW="2971800" imgH="990360" progId="Equation.3">
                  <p:embed/>
                </p:oleObj>
              </mc:Choice>
              <mc:Fallback>
                <p:oleObj name="数式" r:id="rId3" imgW="297180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"/>
                        <a:ext cx="7410450" cy="240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9144912"/>
              </p:ext>
            </p:extLst>
          </p:nvPr>
        </p:nvGraphicFramePr>
        <p:xfrm>
          <a:off x="304800" y="2819400"/>
          <a:ext cx="5699125" cy="350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71" name="数式" r:id="rId5" imgW="2286000" imgH="1447560" progId="Equation.3">
                  <p:embed/>
                </p:oleObj>
              </mc:Choice>
              <mc:Fallback>
                <p:oleObj name="数式" r:id="rId5" imgW="2286000" imgH="1447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819400"/>
                        <a:ext cx="5699125" cy="350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7979189"/>
              </p:ext>
            </p:extLst>
          </p:nvPr>
        </p:nvGraphicFramePr>
        <p:xfrm>
          <a:off x="6096000" y="5105400"/>
          <a:ext cx="173990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72" name="数式" r:id="rId7" imgW="698400" imgH="507960" progId="Equation.3">
                  <p:embed/>
                </p:oleObj>
              </mc:Choice>
              <mc:Fallback>
                <p:oleObj name="数式" r:id="rId7" imgW="6984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105400"/>
                        <a:ext cx="1739900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741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Euler equations for a symmetric top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3240196"/>
              </p:ext>
            </p:extLst>
          </p:nvPr>
        </p:nvGraphicFramePr>
        <p:xfrm>
          <a:off x="838200" y="903625"/>
          <a:ext cx="5345113" cy="277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897" name="数式" r:id="rId3" imgW="2145960" imgH="1143000" progId="Equation.3">
                  <p:embed/>
                </p:oleObj>
              </mc:Choice>
              <mc:Fallback>
                <p:oleObj name="数式" r:id="rId3" imgW="214596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903625"/>
                        <a:ext cx="5345113" cy="277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28675"/>
              </p:ext>
            </p:extLst>
          </p:nvPr>
        </p:nvGraphicFramePr>
        <p:xfrm>
          <a:off x="762000" y="3581400"/>
          <a:ext cx="4845050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898" name="数式" r:id="rId5" imgW="1942920" imgH="419040" progId="Equation.3">
                  <p:embed/>
                </p:oleObj>
              </mc:Choice>
              <mc:Fallback>
                <p:oleObj name="数式" r:id="rId5" imgW="19429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581400"/>
                        <a:ext cx="4845050" cy="1014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7180863"/>
              </p:ext>
            </p:extLst>
          </p:nvPr>
        </p:nvGraphicFramePr>
        <p:xfrm>
          <a:off x="762000" y="4876800"/>
          <a:ext cx="6967537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899" name="数式" r:id="rId7" imgW="2793960" imgH="457200" progId="Equation.3">
                  <p:embed/>
                </p:oleObj>
              </mc:Choice>
              <mc:Fallback>
                <p:oleObj name="数式" r:id="rId7" imgW="279396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876800"/>
                        <a:ext cx="6967537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513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10/23/2013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580829"/>
              </p:ext>
            </p:extLst>
          </p:nvPr>
        </p:nvGraphicFramePr>
        <p:xfrm>
          <a:off x="304800" y="152400"/>
          <a:ext cx="7410450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37" name="数式" r:id="rId3" imgW="2971800" imgH="990360" progId="Equation.3">
                  <p:embed/>
                </p:oleObj>
              </mc:Choice>
              <mc:Fallback>
                <p:oleObj name="数式" r:id="rId3" imgW="297180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"/>
                        <a:ext cx="7410450" cy="240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3774869"/>
              </p:ext>
            </p:extLst>
          </p:nvPr>
        </p:nvGraphicFramePr>
        <p:xfrm>
          <a:off x="457200" y="3048000"/>
          <a:ext cx="6973888" cy="254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38" name="数式" r:id="rId5" imgW="2971800" imgH="1117440" progId="Equation.3">
                  <p:embed/>
                </p:oleObj>
              </mc:Choice>
              <mc:Fallback>
                <p:oleObj name="数式" r:id="rId5" imgW="297180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048000"/>
                        <a:ext cx="6973888" cy="2547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856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15651</TotalTime>
  <Words>308</Words>
  <Application>Microsoft Office PowerPoint</Application>
  <PresentationFormat>On-screen Show (4:3)</PresentationFormat>
  <Paragraphs>108</Paragraphs>
  <Slides>19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Office Theme</vt:lpstr>
      <vt:lpstr>数式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738</cp:revision>
  <cp:lastPrinted>2012-10-24T16:02:11Z</cp:lastPrinted>
  <dcterms:created xsi:type="dcterms:W3CDTF">2012-01-10T18:32:24Z</dcterms:created>
  <dcterms:modified xsi:type="dcterms:W3CDTF">2013-10-23T10:23:04Z</dcterms:modified>
</cp:coreProperties>
</file>