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429" r:id="rId4"/>
    <p:sldId id="430" r:id="rId5"/>
    <p:sldId id="417" r:id="rId6"/>
    <p:sldId id="446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7" r:id="rId15"/>
    <p:sldId id="435" r:id="rId16"/>
    <p:sldId id="436" r:id="rId17"/>
    <p:sldId id="437" r:id="rId18"/>
    <p:sldId id="43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0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7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Example of linear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Non-linear effects in sound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61056"/>
              </p:ext>
            </p:extLst>
          </p:nvPr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4"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71286"/>
              </p:ext>
            </p:extLst>
          </p:nvPr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5"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1605"/>
              </p:ext>
            </p:extLst>
          </p:nvPr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2"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83377"/>
              </p:ext>
            </p:extLst>
          </p:nvPr>
        </p:nvGraphicFramePr>
        <p:xfrm>
          <a:off x="773113" y="3917950"/>
          <a:ext cx="566420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3" name="数式" r:id="rId5" imgW="2565360" imgH="965160" progId="Equation.3">
                  <p:embed/>
                </p:oleObj>
              </mc:Choice>
              <mc:Fallback>
                <p:oleObj name="数式" r:id="rId5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917950"/>
                        <a:ext cx="566420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7500"/>
              </p:ext>
            </p:extLst>
          </p:nvPr>
        </p:nvGraphicFramePr>
        <p:xfrm>
          <a:off x="762000" y="2819400"/>
          <a:ext cx="4500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4" name="数式" r:id="rId7" imgW="2044440" imgH="431640" progId="Equation.3">
                  <p:embed/>
                </p:oleObj>
              </mc:Choice>
              <mc:Fallback>
                <p:oleObj name="数式" r:id="rId7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45005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973344"/>
              </p:ext>
            </p:extLst>
          </p:nvPr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2"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76557"/>
              </p:ext>
            </p:extLst>
          </p:nvPr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3"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44599"/>
              </p:ext>
            </p:extLst>
          </p:nvPr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03"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11334"/>
              </p:ext>
            </p:extLst>
          </p:nvPr>
        </p:nvGraphicFramePr>
        <p:xfrm>
          <a:off x="25400" y="381000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6" name="数式" r:id="rId3" imgW="2831760" imgH="685800" progId="Equation.3">
                  <p:embed/>
                </p:oleObj>
              </mc:Choice>
              <mc:Fallback>
                <p:oleObj name="数式" r:id="rId3" imgW="283176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381000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52600"/>
            <a:ext cx="28670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nonlinearities in fluid equations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-- one dimensional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84230"/>
              </p:ext>
            </p:extLst>
          </p:nvPr>
        </p:nvGraphicFramePr>
        <p:xfrm>
          <a:off x="914400" y="907197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2" name="数式" r:id="rId3" imgW="2451100" imgH="1054100" progId="Equation.3">
                  <p:embed/>
                </p:oleObj>
              </mc:Choice>
              <mc:Fallback>
                <p:oleObj name="数式" r:id="rId3" imgW="2451100" imgH="105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07197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90230"/>
              </p:ext>
            </p:extLst>
          </p:nvPr>
        </p:nvGraphicFramePr>
        <p:xfrm>
          <a:off x="914400" y="3429000"/>
          <a:ext cx="7999413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3" name="数式" r:id="rId5" imgW="3251160" imgH="1295280" progId="Equation.3">
                  <p:embed/>
                </p:oleObj>
              </mc:Choice>
              <mc:Fallback>
                <p:oleObj name="数式" r:id="rId5" imgW="3251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7999413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32754"/>
              </p:ext>
            </p:extLst>
          </p:nvPr>
        </p:nvGraphicFramePr>
        <p:xfrm>
          <a:off x="703262" y="228600"/>
          <a:ext cx="737393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7" name="数式" r:id="rId3" imgW="2997000" imgH="1498320" progId="Equation.3">
                  <p:embed/>
                </p:oleObj>
              </mc:Choice>
              <mc:Fallback>
                <p:oleObj name="数式" r:id="rId3" imgW="2997000" imgH="1498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" y="228600"/>
                        <a:ext cx="7373938" cy="354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33547"/>
              </p:ext>
            </p:extLst>
          </p:nvPr>
        </p:nvGraphicFramePr>
        <p:xfrm>
          <a:off x="787400" y="4125913"/>
          <a:ext cx="63119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8" name="数式" r:id="rId5" imgW="2565360" imgH="736560" progId="Equation.3">
                  <p:embed/>
                </p:oleObj>
              </mc:Choice>
              <mc:Fallback>
                <p:oleObj name="数式" r:id="rId5" imgW="25653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125913"/>
                        <a:ext cx="63119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7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4545"/>
              </p:ext>
            </p:extLst>
          </p:nvPr>
        </p:nvGraphicFramePr>
        <p:xfrm>
          <a:off x="1446213" y="609600"/>
          <a:ext cx="38115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8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609600"/>
                        <a:ext cx="3811587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05431"/>
              </p:ext>
            </p:extLst>
          </p:nvPr>
        </p:nvGraphicFramePr>
        <p:xfrm>
          <a:off x="992187" y="2946400"/>
          <a:ext cx="7466013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9" name="数式" r:id="rId5" imgW="3035160" imgH="1104840" progId="Equation.3">
                  <p:embed/>
                </p:oleObj>
              </mc:Choice>
              <mc:Fallback>
                <p:oleObj name="数式" r:id="rId5" imgW="303516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7" y="2946400"/>
                        <a:ext cx="7466013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226963"/>
              </p:ext>
            </p:extLst>
          </p:nvPr>
        </p:nvGraphicFramePr>
        <p:xfrm>
          <a:off x="846137" y="1295400"/>
          <a:ext cx="6842125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6" name="数式" r:id="rId3" imgW="2781000" imgH="1574640" progId="Equation.3">
                  <p:embed/>
                </p:oleObj>
              </mc:Choice>
              <mc:Fallback>
                <p:oleObj name="数式" r:id="rId3" imgW="2781000" imgH="1574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7" y="1295400"/>
                        <a:ext cx="6842125" cy="372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225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6" t="18809" r="12685" b="7818"/>
          <a:stretch/>
        </p:blipFill>
        <p:spPr bwMode="auto">
          <a:xfrm>
            <a:off x="228600" y="533127"/>
            <a:ext cx="8828314" cy="556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200" y="2743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2" t="18557" r="19296" b="9425"/>
          <a:stretch/>
        </p:blipFill>
        <p:spPr bwMode="auto">
          <a:xfrm>
            <a:off x="533400" y="559526"/>
            <a:ext cx="8280400" cy="546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2133600"/>
            <a:ext cx="2971800" cy="2971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3543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1" t="17212" r="26714" b="5583"/>
          <a:stretch/>
        </p:blipFill>
        <p:spPr bwMode="auto">
          <a:xfrm>
            <a:off x="1066800" y="228600"/>
            <a:ext cx="6762205" cy="607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2369"/>
              </p:ext>
            </p:extLst>
          </p:nvPr>
        </p:nvGraphicFramePr>
        <p:xfrm>
          <a:off x="914400" y="698973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6"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98973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5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80525"/>
              </p:ext>
            </p:extLst>
          </p:nvPr>
        </p:nvGraphicFramePr>
        <p:xfrm>
          <a:off x="304800" y="1828800"/>
          <a:ext cx="7967663" cy="147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7" name="数式" r:id="rId5" imgW="3530520" imgH="660240" progId="Equation.3">
                  <p:embed/>
                </p:oleObj>
              </mc:Choice>
              <mc:Fallback>
                <p:oleObj name="数式" r:id="rId5" imgW="35305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7967663" cy="1472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/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94404"/>
              </p:ext>
            </p:extLst>
          </p:nvPr>
        </p:nvGraphicFramePr>
        <p:xfrm>
          <a:off x="228600" y="0"/>
          <a:ext cx="4495800" cy="353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0" name="数式" r:id="rId3" imgW="2425680" imgH="1930320" progId="Equation.3">
                  <p:embed/>
                </p:oleObj>
              </mc:Choice>
              <mc:Fallback>
                <p:oleObj name="数式" r:id="rId3" imgW="242568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4495800" cy="3531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01346"/>
              </p:ext>
            </p:extLst>
          </p:nvPr>
        </p:nvGraphicFramePr>
        <p:xfrm>
          <a:off x="304800" y="3301818"/>
          <a:ext cx="6170612" cy="332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41" name="数式" r:id="rId5" imgW="3022560" imgH="1650960" progId="Equation.3">
                  <p:embed/>
                </p:oleObj>
              </mc:Choice>
              <mc:Fallback>
                <p:oleObj name="数式" r:id="rId5" imgW="3022560" imgH="1650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01818"/>
                        <a:ext cx="6170612" cy="3327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3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0931"/>
              </p:ext>
            </p:extLst>
          </p:nvPr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6"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85426"/>
              </p:ext>
            </p:extLst>
          </p:nvPr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7"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7729"/>
              </p:ext>
            </p:extLst>
          </p:nvPr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8"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8813"/>
              </p:ext>
            </p:extLst>
          </p:nvPr>
        </p:nvGraphicFramePr>
        <p:xfrm>
          <a:off x="346075" y="1268413"/>
          <a:ext cx="768350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2" name="数式" r:id="rId3" imgW="3492360" imgH="787320" progId="Equation.3">
                  <p:embed/>
                </p:oleObj>
              </mc:Choice>
              <mc:Fallback>
                <p:oleObj name="数式" r:id="rId3" imgW="3492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268413"/>
                        <a:ext cx="768350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9954"/>
              </p:ext>
            </p:extLst>
          </p:nvPr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4"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970002"/>
              </p:ext>
            </p:extLst>
          </p:nvPr>
        </p:nvGraphicFramePr>
        <p:xfrm>
          <a:off x="304800" y="4799013"/>
          <a:ext cx="861060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5" name="数式" r:id="rId5" imgW="3898800" imgH="711000" progId="Equation.3">
                  <p:embed/>
                </p:oleObj>
              </mc:Choice>
              <mc:Fallback>
                <p:oleObj name="数式" r:id="rId5" imgW="3898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99013"/>
                        <a:ext cx="8610600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65103"/>
              </p:ext>
            </p:extLst>
          </p:nvPr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6"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19481</TotalTime>
  <Words>229</Words>
  <Application>Microsoft Office PowerPoint</Application>
  <PresentationFormat>On-screen Show (4:3)</PresentationFormat>
  <Paragraphs>76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951</cp:revision>
  <cp:lastPrinted>2012-11-05T15:57:29Z</cp:lastPrinted>
  <dcterms:created xsi:type="dcterms:W3CDTF">2012-01-10T18:32:24Z</dcterms:created>
  <dcterms:modified xsi:type="dcterms:W3CDTF">2013-11-13T13:15:45Z</dcterms:modified>
</cp:coreProperties>
</file>