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6" r:id="rId2"/>
    <p:sldId id="354" r:id="rId3"/>
    <p:sldId id="363" r:id="rId4"/>
    <p:sldId id="364" r:id="rId5"/>
    <p:sldId id="375" r:id="rId6"/>
    <p:sldId id="377" r:id="rId7"/>
    <p:sldId id="376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5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olitonplot.mw" TargetMode="External"/><Relationship Id="rId2" Type="http://schemas.openxmlformats.org/officeDocument/2006/relationships/hyperlink" Target="file:///D:\Userdata\Userdata\Coursework\f13phy711\Lecturenote\Lecture33\solitonslides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.hw.ac.uk/solit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33: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10 in F &amp; W:    Surface </a:t>
            </a:r>
            <a:r>
              <a:rPr lang="en-US" sz="3200" b="1" dirty="0" smtClean="0">
                <a:solidFill>
                  <a:schemeClr val="folHlink"/>
                </a:solidFill>
              </a:rPr>
              <a:t>waves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200" b="1" dirty="0" smtClean="0">
                <a:solidFill>
                  <a:schemeClr val="folHlink"/>
                </a:solidFill>
              </a:rPr>
              <a:t>-- Non-linear contributions and </a:t>
            </a:r>
            <a:r>
              <a:rPr lang="en-US" sz="3200" b="1" dirty="0" err="1" smtClean="0">
                <a:solidFill>
                  <a:schemeClr val="folHlink"/>
                </a:solidFill>
              </a:rPr>
              <a:t>soliton</a:t>
            </a:r>
            <a:r>
              <a:rPr lang="en-US" sz="3200" b="1" dirty="0" smtClean="0">
                <a:solidFill>
                  <a:schemeClr val="folHlink"/>
                </a:solidFill>
              </a:rPr>
              <a:t> solutions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8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0" t="16665" r="19651" b="9405"/>
          <a:stretch/>
        </p:blipFill>
        <p:spPr bwMode="auto">
          <a:xfrm>
            <a:off x="276128" y="228600"/>
            <a:ext cx="8867872" cy="60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" y="3614721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791200" y="3406140"/>
            <a:ext cx="304800" cy="108966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2200" y="3505200"/>
            <a:ext cx="2286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preparation for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9" t="16938" r="24876" b="9302"/>
          <a:stretch/>
        </p:blipFill>
        <p:spPr bwMode="auto">
          <a:xfrm>
            <a:off x="228600" y="282521"/>
            <a:ext cx="8787281" cy="604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19800" y="2667000"/>
            <a:ext cx="2057400" cy="1752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37785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0" t="16871" r="28190" b="3954"/>
          <a:stretch/>
        </p:blipFill>
        <p:spPr bwMode="auto">
          <a:xfrm>
            <a:off x="990600" y="61348"/>
            <a:ext cx="7355237" cy="648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1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3560" y="54864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84528"/>
              </p:ext>
            </p:extLst>
          </p:nvPr>
        </p:nvGraphicFramePr>
        <p:xfrm>
          <a:off x="652463" y="3200400"/>
          <a:ext cx="768826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02" name="数式" r:id="rId3" imgW="3543120" imgH="1536480" progId="Equation.3">
                  <p:embed/>
                </p:oleObj>
              </mc:Choice>
              <mc:Fallback>
                <p:oleObj name="数式" r:id="rId3" imgW="3543120" imgH="1536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3200400"/>
                        <a:ext cx="7688262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304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problem </a:t>
            </a:r>
          </a:p>
          <a:p>
            <a:pPr lvl="1"/>
            <a:r>
              <a:rPr lang="en-US" sz="2400" dirty="0" smtClean="0">
                <a:latin typeface="+mj-lt"/>
              </a:rPr>
              <a:t>including </a:t>
            </a:r>
          </a:p>
          <a:p>
            <a:pPr lvl="1"/>
            <a:r>
              <a:rPr lang="en-US" sz="2400" dirty="0" smtClean="0">
                <a:latin typeface="+mj-lt"/>
              </a:rPr>
              <a:t>non-</a:t>
            </a:r>
            <a:r>
              <a:rPr lang="en-US" sz="2400" dirty="0" err="1" smtClean="0">
                <a:latin typeface="+mj-lt"/>
              </a:rPr>
              <a:t>linearities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09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3560" y="54864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55995"/>
              </p:ext>
            </p:extLst>
          </p:nvPr>
        </p:nvGraphicFramePr>
        <p:xfrm>
          <a:off x="955675" y="3705225"/>
          <a:ext cx="7081838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85" name="数式" r:id="rId3" imgW="3263760" imgH="1066680" progId="Equation.3">
                  <p:embed/>
                </p:oleObj>
              </mc:Choice>
              <mc:Fallback>
                <p:oleObj name="数式" r:id="rId3" imgW="32637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3705225"/>
                        <a:ext cx="7081838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84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7620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links: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</a:t>
            </a:r>
            <a:r>
              <a:rPr lang="en-US" sz="2400" dirty="0" smtClean="0">
                <a:latin typeface="+mj-lt"/>
                <a:hlinkClick r:id="rId2" action="ppaction://hlinkfile"/>
              </a:rPr>
              <a:t>Details of </a:t>
            </a:r>
            <a:r>
              <a:rPr lang="en-US" sz="2400" dirty="0" err="1" smtClean="0">
                <a:latin typeface="+mj-lt"/>
                <a:hlinkClick r:id="rId2" action="ppaction://hlinkfile"/>
              </a:rPr>
              <a:t>soliton</a:t>
            </a:r>
            <a:r>
              <a:rPr lang="en-US" sz="2400" dirty="0" smtClean="0">
                <a:latin typeface="+mj-lt"/>
                <a:hlinkClick r:id="rId2" action="ppaction://hlinkfile"/>
              </a:rPr>
              <a:t> equations 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</a:t>
            </a:r>
            <a:r>
              <a:rPr lang="en-US" sz="2400" dirty="0" smtClean="0">
                <a:latin typeface="+mj-lt"/>
                <a:hlinkClick r:id="rId3" action="ppaction://hlinkfile"/>
              </a:rPr>
              <a:t>Maple animation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Website – </a:t>
            </a:r>
            <a:r>
              <a:rPr lang="en-US" sz="2400" dirty="0" smtClean="0">
                <a:latin typeface="+mj-lt"/>
                <a:hlinkClick r:id="rId4"/>
              </a:rPr>
              <a:t>http://www.ma.hw.ac.uk/solitons/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79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20585</TotalTime>
  <Words>135</Words>
  <Application>Microsoft Office PowerPoint</Application>
  <PresentationFormat>On-screen Show (4:3)</PresentationFormat>
  <Paragraphs>49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993</cp:revision>
  <cp:lastPrinted>2013-11-18T15:45:53Z</cp:lastPrinted>
  <dcterms:created xsi:type="dcterms:W3CDTF">2012-01-10T18:32:24Z</dcterms:created>
  <dcterms:modified xsi:type="dcterms:W3CDTF">2013-11-20T08:06:34Z</dcterms:modified>
</cp:coreProperties>
</file>