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96" r:id="rId2"/>
    <p:sldId id="336" r:id="rId3"/>
    <p:sldId id="337" r:id="rId4"/>
    <p:sldId id="331" r:id="rId5"/>
    <p:sldId id="352" r:id="rId6"/>
    <p:sldId id="353" r:id="rId7"/>
    <p:sldId id="354" r:id="rId8"/>
    <p:sldId id="355" r:id="rId9"/>
    <p:sldId id="356" r:id="rId10"/>
    <p:sldId id="312" r:id="rId11"/>
    <p:sldId id="332" r:id="rId12"/>
    <p:sldId id="357" r:id="rId1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5" autoAdjust="0"/>
    <p:restoredTop sz="94660"/>
  </p:normalViewPr>
  <p:slideViewPr>
    <p:cSldViewPr>
      <p:cViewPr>
        <p:scale>
          <a:sx n="35" d="100"/>
          <a:sy n="35" d="100"/>
        </p:scale>
        <p:origin x="1028" y="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-2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8708E-9639-461A-BECB-3CEBA9886472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80D9B-AB19-435B-8B07-F6AA06A84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90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99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12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55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19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8/27/2014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2014 --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hysics.wfu.ed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wfu.edu/~natalie/f14phy711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wfu.edu/~natalie/f14phy711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wfu.edu/~natalie/f14phy711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fu.edu/~natalie/f14phy71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0"/>
            <a:ext cx="7239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1:</a:t>
            </a:r>
          </a:p>
          <a:p>
            <a:pPr>
              <a:spcBef>
                <a:spcPts val="12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Welcome </a:t>
            </a:r>
            <a:r>
              <a:rPr lang="en-US" sz="3200" b="1" dirty="0">
                <a:solidFill>
                  <a:schemeClr val="folHlink"/>
                </a:solidFill>
              </a:rPr>
              <a:t>&amp; overview</a:t>
            </a:r>
          </a:p>
          <a:p>
            <a:pPr>
              <a:spcBef>
                <a:spcPts val="12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Class structure &amp; announcements</a:t>
            </a:r>
          </a:p>
          <a:p>
            <a:pPr>
              <a:spcBef>
                <a:spcPts val="12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Introduction to </a:t>
            </a:r>
            <a:r>
              <a:rPr lang="en-US" sz="3200" b="1" dirty="0" smtClean="0">
                <a:solidFill>
                  <a:schemeClr val="folHlink"/>
                </a:solidFill>
              </a:rPr>
              <a:t>algebraic manipulation software – Maple and </a:t>
            </a:r>
            <a:r>
              <a:rPr lang="en-US" sz="3200" b="1" dirty="0" err="1" smtClean="0">
                <a:solidFill>
                  <a:schemeClr val="folHlink"/>
                </a:solidFill>
              </a:rPr>
              <a:t>Mathematica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Start reading Chap. 1 for next time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083" t="16729" r="17500" b="11419"/>
          <a:stretch/>
        </p:blipFill>
        <p:spPr>
          <a:xfrm>
            <a:off x="312377" y="609600"/>
            <a:ext cx="8374423" cy="517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3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1524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Brief assessment exercise.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14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8382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Comments and introduction to algebraic manipulation software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390" t="45313" r="55663" b="10156"/>
          <a:stretch/>
        </p:blipFill>
        <p:spPr>
          <a:xfrm>
            <a:off x="152401" y="1656408"/>
            <a:ext cx="3901413" cy="34747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8469" t="40625" r="4247" b="32812"/>
          <a:stretch/>
        </p:blipFill>
        <p:spPr>
          <a:xfrm>
            <a:off x="4495800" y="2209800"/>
            <a:ext cx="40386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4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Comment about Physics Colloquia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9091" t="17375" r="17482" b="9786"/>
          <a:stretch/>
        </p:blipFill>
        <p:spPr>
          <a:xfrm>
            <a:off x="571500" y="1447800"/>
            <a:ext cx="8001000" cy="449580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400800" y="2819400"/>
            <a:ext cx="2188923" cy="16002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762000"/>
            <a:ext cx="7315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hlinkClick r:id="rId3"/>
              </a:rPr>
              <a:t>http://physics.wfu.edu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203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833" t="24691" r="30556" b="7408"/>
          <a:stretch/>
        </p:blipFill>
        <p:spPr>
          <a:xfrm>
            <a:off x="1219200" y="533400"/>
            <a:ext cx="7111984" cy="558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9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pic>
        <p:nvPicPr>
          <p:cNvPr id="27650" name="Picture 2" descr="&lt;p class=&quot;pzoomtext&quot;&gt;See larger image&lt;/p&g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14400"/>
            <a:ext cx="352425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Textbook: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9" t="29164" r="28618" b="61534"/>
          <a:stretch/>
        </p:blipFill>
        <p:spPr bwMode="auto">
          <a:xfrm>
            <a:off x="4114800" y="304800"/>
            <a:ext cx="435483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9" t="55277" r="41633" b="4956"/>
          <a:stretch/>
        </p:blipFill>
        <p:spPr bwMode="auto">
          <a:xfrm>
            <a:off x="4207329" y="1066800"/>
            <a:ext cx="4392107" cy="48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27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3810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Topics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867846"/>
            <a:ext cx="434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Classical Mechanics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Scattering theory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Accelerated reference frames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Calculus of variation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+mj-lt"/>
              </a:rPr>
              <a:t>Lagrangian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formalism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Hamiltonian formalism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Small oscillations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Wave equations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Rigid rotations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Physics of fluids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Sound waves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Surface waves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Heat conduction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Viscous fluids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5400" y="842665"/>
            <a:ext cx="3733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Math Methods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Solutions methods for differential equations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Matrix properties; eigenvalues and eigenvectors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Contour integration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Fourier transforms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Laplace transforms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Use of Maple and/or </a:t>
            </a:r>
            <a:r>
              <a:rPr lang="en-US" sz="2400" dirty="0" err="1" smtClean="0">
                <a:latin typeface="+mj-lt"/>
              </a:rPr>
              <a:t>Mathematica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777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Course webpage: </a:t>
            </a:r>
            <a:r>
              <a:rPr lang="en-US" sz="2400" dirty="0" smtClean="0">
                <a:latin typeface="+mj-lt"/>
                <a:hlinkClick r:id="rId2"/>
              </a:rPr>
              <a:t>http://www.wfu.edu/~natalie/f14phy711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11" t="19206" r="4798" b="36263"/>
          <a:stretch/>
        </p:blipFill>
        <p:spPr>
          <a:xfrm>
            <a:off x="-16329" y="1066800"/>
            <a:ext cx="8983977" cy="390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58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Course webpage: </a:t>
            </a:r>
            <a:r>
              <a:rPr lang="en-US" sz="2400" dirty="0" smtClean="0">
                <a:latin typeface="+mj-lt"/>
                <a:hlinkClick r:id="rId2"/>
              </a:rPr>
              <a:t>http://www.wfu.edu/~natalie/f14phy711</a:t>
            </a:r>
            <a:endParaRPr lang="en-US" sz="24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435" t="17643" r="3857"/>
          <a:stretch/>
        </p:blipFill>
        <p:spPr>
          <a:xfrm>
            <a:off x="1219200" y="743349"/>
            <a:ext cx="7040842" cy="562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65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Course webpage: </a:t>
            </a:r>
            <a:r>
              <a:rPr lang="en-US" sz="2400" dirty="0" smtClean="0">
                <a:latin typeface="+mj-lt"/>
                <a:hlinkClick r:id="rId2"/>
              </a:rPr>
              <a:t>http://www.wfu.edu/~natalie/f14phy711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435" t="32813" r="3857" b="3906"/>
          <a:stretch/>
        </p:blipFill>
        <p:spPr>
          <a:xfrm>
            <a:off x="548662" y="1016337"/>
            <a:ext cx="8046676" cy="493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64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Course webpage: </a:t>
            </a:r>
            <a:r>
              <a:rPr lang="en-US" sz="2400" dirty="0" smtClean="0">
                <a:latin typeface="+mj-lt"/>
                <a:hlinkClick r:id="rId3"/>
              </a:rPr>
              <a:t>http://www.wfu.edu/~natalie/f14phy711</a:t>
            </a:r>
            <a:endParaRPr lang="en-US" sz="24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646" t="32813" r="2646" b="32031"/>
          <a:stretch/>
        </p:blipFill>
        <p:spPr>
          <a:xfrm>
            <a:off x="297203" y="1828800"/>
            <a:ext cx="8549593" cy="291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0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4193</TotalTime>
  <Words>264</Words>
  <Application>Microsoft Office PowerPoint</Application>
  <PresentationFormat>On-screen Show (4:3)</PresentationFormat>
  <Paragraphs>79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220</cp:revision>
  <cp:lastPrinted>2013-08-28T04:08:10Z</cp:lastPrinted>
  <dcterms:created xsi:type="dcterms:W3CDTF">2012-01-10T18:32:24Z</dcterms:created>
  <dcterms:modified xsi:type="dcterms:W3CDTF">2014-08-27T13:16:09Z</dcterms:modified>
</cp:coreProperties>
</file>