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416" r:id="rId4"/>
    <p:sldId id="417" r:id="rId5"/>
    <p:sldId id="418" r:id="rId6"/>
    <p:sldId id="419" r:id="rId7"/>
    <p:sldId id="427" r:id="rId8"/>
    <p:sldId id="420" r:id="rId9"/>
    <p:sldId id="423" r:id="rId10"/>
    <p:sldId id="424" r:id="rId11"/>
    <p:sldId id="425" r:id="rId12"/>
    <p:sldId id="426" r:id="rId13"/>
    <p:sldId id="431" r:id="rId14"/>
    <p:sldId id="432" r:id="rId15"/>
    <p:sldId id="428" r:id="rId16"/>
    <p:sldId id="429" r:id="rId17"/>
    <p:sldId id="43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4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6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1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10-10:50 </a:t>
            </a:r>
            <a:r>
              <a:rPr lang="en-US" sz="3200" b="1" dirty="0" smtClean="0"/>
              <a:t>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51153"/>
              </p:ext>
            </p:extLst>
          </p:nvPr>
        </p:nvGraphicFramePr>
        <p:xfrm>
          <a:off x="1404938" y="555625"/>
          <a:ext cx="4960937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1" name="数式" r:id="rId3" imgW="2565360" imgH="2628720" progId="Equation.3">
                  <p:embed/>
                </p:oleObj>
              </mc:Choice>
              <mc:Fallback>
                <p:oleObj name="数式" r:id="rId3" imgW="256536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555625"/>
                        <a:ext cx="4960937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296891"/>
              </p:ext>
            </p:extLst>
          </p:nvPr>
        </p:nvGraphicFramePr>
        <p:xfrm>
          <a:off x="889000" y="1019175"/>
          <a:ext cx="7419975" cy="477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1" name="数式" r:id="rId3" imgW="3835080" imgH="2476440" progId="Equation.3">
                  <p:embed/>
                </p:oleObj>
              </mc:Choice>
              <mc:Fallback>
                <p:oleObj name="数式" r:id="rId3" imgW="3835080" imgH="2476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1019175"/>
                        <a:ext cx="7419975" cy="477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728213"/>
              </p:ext>
            </p:extLst>
          </p:nvPr>
        </p:nvGraphicFramePr>
        <p:xfrm>
          <a:off x="882650" y="661988"/>
          <a:ext cx="6051550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7" name="数式" r:id="rId3" imgW="2730240" imgH="2590560" progId="Equation.3">
                  <p:embed/>
                </p:oleObj>
              </mc:Choice>
              <mc:Fallback>
                <p:oleObj name="数式" r:id="rId3" imgW="2730240" imgH="259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661988"/>
                        <a:ext cx="6051550" cy="569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653525"/>
              </p:ext>
            </p:extLst>
          </p:nvPr>
        </p:nvGraphicFramePr>
        <p:xfrm>
          <a:off x="882650" y="900113"/>
          <a:ext cx="6051550" cy="522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8" name="数式" r:id="rId3" imgW="2730240" imgH="2374560" progId="Equation.3">
                  <p:embed/>
                </p:oleObj>
              </mc:Choice>
              <mc:Fallback>
                <p:oleObj name="数式" r:id="rId3" imgW="2730240" imgH="237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900113"/>
                        <a:ext cx="6051550" cy="522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Canonical equations of motion for constant magnetic field:</a:t>
            </a:r>
          </a:p>
        </p:txBody>
      </p:sp>
    </p:spTree>
    <p:extLst>
      <p:ext uri="{BB962C8B-B14F-4D97-AF65-F5344CB8AC3E}">
        <p14:creationId xmlns:p14="http://schemas.microsoft.com/office/powerpoint/2010/main" val="34090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58302"/>
              </p:ext>
            </p:extLst>
          </p:nvPr>
        </p:nvGraphicFramePr>
        <p:xfrm>
          <a:off x="1149350" y="941388"/>
          <a:ext cx="55165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9" name="数式" r:id="rId3" imgW="2489040" imgH="2336760" progId="Equation.3">
                  <p:embed/>
                </p:oleObj>
              </mc:Choice>
              <mc:Fallback>
                <p:oleObj name="数式" r:id="rId3" imgW="248904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941388"/>
                        <a:ext cx="55165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Canonical equations of motion for constant magnetic field                               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9165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7" name="数式" r:id="rId3" imgW="4089240" imgH="2336760" progId="Equation.3">
                  <p:embed/>
                </p:oleObj>
              </mc:Choice>
              <mc:Fallback>
                <p:oleObj name="数式" r:id="rId3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Recall: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1" name="数式" r:id="rId3" imgW="4089240" imgH="1854000" progId="Equation.3">
                  <p:embed/>
                </p:oleObj>
              </mc:Choice>
              <mc:Fallback>
                <p:oleObj name="数式" r:id="rId3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050167"/>
              </p:ext>
            </p:extLst>
          </p:nvPr>
        </p:nvGraphicFramePr>
        <p:xfrm>
          <a:off x="1371600" y="1524000"/>
          <a:ext cx="5529263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43" name="数式" r:id="rId3" imgW="2857320" imgH="977760" progId="Equation.3">
                  <p:embed/>
                </p:oleObj>
              </mc:Choice>
              <mc:Fallback>
                <p:oleObj name="数式" r:id="rId3" imgW="285732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5529263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44" name="数式" r:id="rId5" imgW="2717640" imgH="609480" progId="Equation.3">
                  <p:embed/>
                </p:oleObj>
              </mc:Choice>
              <mc:Fallback>
                <p:oleObj name="数式" r:id="rId5" imgW="271764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8266" t="26562" r="19290" b="18750"/>
          <a:stretch/>
        </p:blipFill>
        <p:spPr>
          <a:xfrm>
            <a:off x="388621" y="1392411"/>
            <a:ext cx="8366757" cy="480064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76200" y="5791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5901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2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3"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825761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0" name="数式" r:id="rId3" imgW="3809880" imgH="2095200" progId="Equation.3">
                  <p:embed/>
                </p:oleObj>
              </mc:Choice>
              <mc:Fallback>
                <p:oleObj name="数式" r:id="rId3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111212"/>
              </p:ext>
            </p:extLst>
          </p:nvPr>
        </p:nvGraphicFramePr>
        <p:xfrm>
          <a:off x="514350" y="2438400"/>
          <a:ext cx="7715250" cy="341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76" name="数式" r:id="rId3" imgW="3987720" imgH="1777680" progId="Equation.3">
                  <p:embed/>
                </p:oleObj>
              </mc:Choice>
              <mc:Fallback>
                <p:oleObj name="数式" r:id="rId3" imgW="3987720" imgH="17776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438400"/>
                        <a:ext cx="7715250" cy="341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7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8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Hamilton’s principle continued: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490288"/>
              </p:ext>
            </p:extLst>
          </p:nvPr>
        </p:nvGraphicFramePr>
        <p:xfrm>
          <a:off x="990600" y="720298"/>
          <a:ext cx="5013325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2" name="数式" r:id="rId3" imgW="2590560" imgH="736560" progId="Equation.3">
                  <p:embed/>
                </p:oleObj>
              </mc:Choice>
              <mc:Fallback>
                <p:oleObj name="数式" r:id="rId3" imgW="25905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20298"/>
                        <a:ext cx="5013325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3" name="数式" r:id="rId5" imgW="3504960" imgH="1409400" progId="Equation.3">
                  <p:embed/>
                </p:oleObj>
              </mc:Choice>
              <mc:Fallback>
                <p:oleObj name="数式" r:id="rId5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4" name="数式" r:id="rId7" imgW="5168880" imgH="736560" progId="Equation.3">
                  <p:embed/>
                </p:oleObj>
              </mc:Choice>
              <mc:Fallback>
                <p:oleObj name="数式" r:id="rId7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4423"/>
              </p:ext>
            </p:extLst>
          </p:nvPr>
        </p:nvGraphicFramePr>
        <p:xfrm>
          <a:off x="1946275" y="1000125"/>
          <a:ext cx="498792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9" name="数式" r:id="rId3" imgW="2577960" imgH="2019240" progId="Equation.3">
                  <p:embed/>
                </p:oleObj>
              </mc:Choice>
              <mc:Fallback>
                <p:oleObj name="数式" r:id="rId3" imgW="2577960" imgH="2019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1000125"/>
                        <a:ext cx="4987925" cy="387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232086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0" name="数式" r:id="rId3" imgW="3581280" imgH="1930320" progId="Equation.3">
                  <p:embed/>
                </p:oleObj>
              </mc:Choice>
              <mc:Fallback>
                <p:oleObj name="数式" r:id="rId3" imgW="358128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81803"/>
              </p:ext>
            </p:extLst>
          </p:nvPr>
        </p:nvGraphicFramePr>
        <p:xfrm>
          <a:off x="1143000" y="838200"/>
          <a:ext cx="7318375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3" name="数式" r:id="rId3" imgW="3784320" imgH="2108160" progId="Equation.3">
                  <p:embed/>
                </p:oleObj>
              </mc:Choice>
              <mc:Fallback>
                <p:oleObj name="数式" r:id="rId3" imgW="378432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38200"/>
                        <a:ext cx="7318375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9206</TotalTime>
  <Words>273</Words>
  <Application>Microsoft Office PowerPoint</Application>
  <PresentationFormat>On-screen Show (4:3)</PresentationFormat>
  <Paragraphs>80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483</cp:revision>
  <cp:lastPrinted>2013-09-20T13:47:25Z</cp:lastPrinted>
  <dcterms:created xsi:type="dcterms:W3CDTF">2012-01-10T18:32:24Z</dcterms:created>
  <dcterms:modified xsi:type="dcterms:W3CDTF">2014-09-19T01:19:51Z</dcterms:modified>
</cp:coreProperties>
</file>