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6" r:id="rId2"/>
    <p:sldId id="354" r:id="rId3"/>
    <p:sldId id="355" r:id="rId4"/>
    <p:sldId id="356" r:id="rId5"/>
    <p:sldId id="357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3" d="100"/>
          <a:sy n="53" d="100"/>
        </p:scale>
        <p:origin x="14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1" y="0"/>
            <a:ext cx="891539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Continue reading </a:t>
            </a:r>
            <a:r>
              <a:rPr lang="en-US" sz="2800" b="1" dirty="0" smtClean="0">
                <a:solidFill>
                  <a:schemeClr val="folHlink"/>
                </a:solidFill>
              </a:rPr>
              <a:t>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Analytic </a:t>
            </a:r>
            <a:r>
              <a:rPr lang="en-US" sz="2800" b="1" dirty="0" smtClean="0">
                <a:solidFill>
                  <a:schemeClr val="folHlink"/>
                </a:solidFill>
              </a:rPr>
              <a:t>methods for solving Sturm-</a:t>
            </a:r>
            <a:r>
              <a:rPr lang="en-US" sz="2800" b="1" dirty="0" err="1" smtClean="0">
                <a:solidFill>
                  <a:schemeClr val="folHlink"/>
                </a:solidFill>
              </a:rPr>
              <a:t>Liouville</a:t>
            </a:r>
            <a:r>
              <a:rPr lang="en-US" sz="2800" b="1" dirty="0" smtClean="0">
                <a:solidFill>
                  <a:schemeClr val="folHlink"/>
                </a:solidFill>
              </a:rPr>
              <a:t> </a:t>
            </a:r>
            <a:r>
              <a:rPr lang="en-US" sz="2800" b="1" dirty="0" smtClean="0">
                <a:solidFill>
                  <a:schemeClr val="folHlink"/>
                </a:solidFill>
              </a:rPr>
              <a:t>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Eigenvalue solutions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Green’s function methods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52449" y="5486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3750" t="25000" r="32084"/>
          <a:stretch/>
        </p:blipFill>
        <p:spPr>
          <a:xfrm>
            <a:off x="609649" y="159285"/>
            <a:ext cx="7924702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6483" t="19316" r="8791" b="6640"/>
          <a:stretch/>
        </p:blipFill>
        <p:spPr>
          <a:xfrm>
            <a:off x="609600" y="533400"/>
            <a:ext cx="8290641" cy="5608300"/>
          </a:xfrm>
          <a:prstGeom prst="rect">
            <a:avLst/>
          </a:prstGeom>
          <a:ln w="50800">
            <a:noFill/>
          </a:ln>
        </p:spPr>
      </p:pic>
      <p:sp>
        <p:nvSpPr>
          <p:cNvPr id="6" name="Oval 5"/>
          <p:cNvSpPr/>
          <p:nvPr/>
        </p:nvSpPr>
        <p:spPr>
          <a:xfrm>
            <a:off x="5867400" y="2133600"/>
            <a:ext cx="2971800" cy="2362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7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4835" t="18277" r="31454" b="4679"/>
          <a:stretch/>
        </p:blipFill>
        <p:spPr>
          <a:xfrm>
            <a:off x="1600200" y="0"/>
            <a:ext cx="6703970" cy="656496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1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General form of equations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and eigenvalues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Orthogonal properties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Notion of completeness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principles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Green’s function solution for inhomogeneous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problems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Green’s function as an </a:t>
            </a:r>
            <a:r>
              <a:rPr lang="en-US" sz="2400" dirty="0" err="1">
                <a:latin typeface="+mj-lt"/>
              </a:rPr>
              <a:t>e</a:t>
            </a:r>
            <a:r>
              <a:rPr lang="en-US" sz="2400" dirty="0" err="1" smtClean="0">
                <a:latin typeface="+mj-lt"/>
              </a:rPr>
              <a:t>igenfunction</a:t>
            </a:r>
            <a:r>
              <a:rPr lang="en-US" sz="2400" dirty="0" smtClean="0">
                <a:latin typeface="+mj-lt"/>
              </a:rPr>
              <a:t> expansion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Green’s function constructed from homogeneous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solutions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Fourier transforms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+mj-lt"/>
              </a:rPr>
              <a:t>Laplace transforms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267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13922</TotalTime>
  <Words>121</Words>
  <Application>Microsoft Office PowerPoint</Application>
  <PresentationFormat>On-screen Show (4:3)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663</cp:revision>
  <cp:lastPrinted>2014-10-06T13:28:53Z</cp:lastPrinted>
  <dcterms:created xsi:type="dcterms:W3CDTF">2012-01-10T18:32:24Z</dcterms:created>
  <dcterms:modified xsi:type="dcterms:W3CDTF">2014-10-08T03:51:39Z</dcterms:modified>
</cp:coreProperties>
</file>