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58" r:id="rId3"/>
    <p:sldId id="384" r:id="rId4"/>
    <p:sldId id="386" r:id="rId5"/>
    <p:sldId id="385" r:id="rId6"/>
    <p:sldId id="371" r:id="rId7"/>
    <p:sldId id="369" r:id="rId8"/>
    <p:sldId id="370" r:id="rId9"/>
    <p:sldId id="372" r:id="rId10"/>
    <p:sldId id="373" r:id="rId11"/>
    <p:sldId id="374" r:id="rId12"/>
    <p:sldId id="375" r:id="rId13"/>
    <p:sldId id="376" r:id="rId14"/>
    <p:sldId id="387" r:id="rId15"/>
    <p:sldId id="377" r:id="rId16"/>
    <p:sldId id="378" r:id="rId17"/>
    <p:sldId id="379" r:id="rId18"/>
    <p:sldId id="380" r:id="rId19"/>
    <p:sldId id="381" r:id="rId20"/>
    <p:sldId id="382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54" d="100"/>
          <a:sy n="54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0.png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0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png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Brief comment on quiz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 Particle interactions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Notion of center of mass reference fame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Introduction to scattering theory</a:t>
            </a: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3361"/>
              </p:ext>
            </p:extLst>
          </p:nvPr>
        </p:nvGraphicFramePr>
        <p:xfrm>
          <a:off x="381000" y="76200"/>
          <a:ext cx="5410200" cy="354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数式" r:id="rId3" imgW="2412720" imgH="1549080" progId="Equation.3">
                  <p:embed/>
                </p:oleObj>
              </mc:Choice>
              <mc:Fallback>
                <p:oleObj name="数式" r:id="rId3" imgW="24127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"/>
                        <a:ext cx="5410200" cy="354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50412"/>
              </p:ext>
            </p:extLst>
          </p:nvPr>
        </p:nvGraphicFramePr>
        <p:xfrm>
          <a:off x="304800" y="3695700"/>
          <a:ext cx="75485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数式" r:id="rId5" imgW="3187440" imgH="1193760" progId="Equation.3">
                  <p:embed/>
                </p:oleObj>
              </mc:Choice>
              <mc:Fallback>
                <p:oleObj name="数式" r:id="rId5" imgW="31874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95700"/>
                        <a:ext cx="75485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21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82102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5715"/>
              </p:ext>
            </p:extLst>
          </p:nvPr>
        </p:nvGraphicFramePr>
        <p:xfrm>
          <a:off x="2007870" y="3721100"/>
          <a:ext cx="271653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数式" r:id="rId5" imgW="1180800" imgH="634680" progId="Equation.3">
                  <p:embed/>
                </p:oleObj>
              </mc:Choice>
              <mc:Fallback>
                <p:oleObj name="数式" r:id="rId5" imgW="11808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870" y="3721100"/>
                        <a:ext cx="271653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766545"/>
              </p:ext>
            </p:extLst>
          </p:nvPr>
        </p:nvGraphicFramePr>
        <p:xfrm>
          <a:off x="1600200" y="450476"/>
          <a:ext cx="4814887" cy="541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数式" r:id="rId3" imgW="2323800" imgH="2705040" progId="Equation.3">
                  <p:embed/>
                </p:oleObj>
              </mc:Choice>
              <mc:Fallback>
                <p:oleObj name="数式" r:id="rId3" imgW="2323800" imgH="270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0476"/>
                        <a:ext cx="4814887" cy="541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52400"/>
            <a:ext cx="5715000" cy="274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09505"/>
              </p:ext>
            </p:extLst>
          </p:nvPr>
        </p:nvGraphicFramePr>
        <p:xfrm>
          <a:off x="457200" y="304800"/>
          <a:ext cx="5486400" cy="24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数式" r:id="rId3" imgW="2323800" imgH="1091880" progId="Equation.3">
                  <p:embed/>
                </p:oleObj>
              </mc:Choice>
              <mc:Fallback>
                <p:oleObj name="数式" r:id="rId3" imgW="23238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5486400" cy="249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6780"/>
              </p:ext>
            </p:extLst>
          </p:nvPr>
        </p:nvGraphicFramePr>
        <p:xfrm>
          <a:off x="322263" y="3113088"/>
          <a:ext cx="830262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数式" r:id="rId5" imgW="3517560" imgH="1384200" progId="Equation.3">
                  <p:embed/>
                </p:oleObj>
              </mc:Choice>
              <mc:Fallback>
                <p:oleObj name="数式" r:id="rId5" imgW="35175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113088"/>
                        <a:ext cx="8302625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57401" y="184160"/>
            <a:ext cx="413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quiz questions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143000" y="2209800"/>
            <a:ext cx="18897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42315"/>
              </p:ext>
            </p:extLst>
          </p:nvPr>
        </p:nvGraphicFramePr>
        <p:xfrm>
          <a:off x="990600" y="831850"/>
          <a:ext cx="23622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1143000" imgH="469900" progId="Equation.DSMT4">
                  <p:embed/>
                </p:oleObj>
              </mc:Choice>
              <mc:Fallback>
                <p:oleObj name="Equation" r:id="rId4" imgW="1143000" imgH="4699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1850"/>
                        <a:ext cx="23622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9100" y="113441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7812"/>
              </p:ext>
            </p:extLst>
          </p:nvPr>
        </p:nvGraphicFramePr>
        <p:xfrm>
          <a:off x="3646986" y="743127"/>
          <a:ext cx="5344614" cy="116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6" imgW="2336760" imgH="507960" progId="Equation.DSMT4">
                  <p:embed/>
                </p:oleObj>
              </mc:Choice>
              <mc:Fallback>
                <p:oleObj name="Equation" r:id="rId6" imgW="2336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6986" y="743127"/>
                        <a:ext cx="5344614" cy="116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36085" t="55675" r="30582" b="31763"/>
          <a:stretch/>
        </p:blipFill>
        <p:spPr>
          <a:xfrm>
            <a:off x="381000" y="1752600"/>
            <a:ext cx="8233939" cy="1475609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02898"/>
              </p:ext>
            </p:extLst>
          </p:nvPr>
        </p:nvGraphicFramePr>
        <p:xfrm>
          <a:off x="2736850" y="2743200"/>
          <a:ext cx="20256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9" imgW="698400" imgH="393480" progId="Equation.DSMT4">
                  <p:embed/>
                </p:oleObj>
              </mc:Choice>
              <mc:Fallback>
                <p:oleObj name="Equation" r:id="rId9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6850" y="2743200"/>
                        <a:ext cx="202565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449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5198"/>
              </p:ext>
            </p:extLst>
          </p:nvPr>
        </p:nvGraphicFramePr>
        <p:xfrm>
          <a:off x="1074098" y="4114800"/>
          <a:ext cx="3574102" cy="81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11" imgW="1726920" imgH="393480" progId="Equation.DSMT4">
                  <p:embed/>
                </p:oleObj>
              </mc:Choice>
              <mc:Fallback>
                <p:oleObj name="Equation" r:id="rId11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4098" y="4114800"/>
                        <a:ext cx="3574102" cy="81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61586"/>
              </p:ext>
            </p:extLst>
          </p:nvPr>
        </p:nvGraphicFramePr>
        <p:xfrm>
          <a:off x="457200" y="5105400"/>
          <a:ext cx="3132354" cy="106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13" imgW="1307880" imgH="444240" progId="Equation.DSMT4">
                  <p:embed/>
                </p:oleObj>
              </mc:Choice>
              <mc:Fallback>
                <p:oleObj name="Equation" r:id="rId13" imgW="1307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" y="5105400"/>
                        <a:ext cx="3132354" cy="1064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4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92143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8943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system.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2362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071265"/>
            <a:ext cx="0" cy="323626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267200"/>
            <a:ext cx="4343400" cy="40333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1899765"/>
            <a:ext cx="805133" cy="2387601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7399" y="2520007"/>
            <a:ext cx="2933701" cy="178752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610" y="22507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1519"/>
              </p:ext>
            </p:extLst>
          </p:nvPr>
        </p:nvGraphicFramePr>
        <p:xfrm>
          <a:off x="4463640" y="3079750"/>
          <a:ext cx="429936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3640" y="3079750"/>
                        <a:ext cx="429936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6557"/>
              </p:ext>
            </p:extLst>
          </p:nvPr>
        </p:nvGraphicFramePr>
        <p:xfrm>
          <a:off x="376238" y="4832350"/>
          <a:ext cx="853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8" y="4832350"/>
                        <a:ext cx="853598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2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687"/>
              </p:ext>
            </p:extLst>
          </p:nvPr>
        </p:nvGraphicFramePr>
        <p:xfrm>
          <a:off x="641350" y="1679575"/>
          <a:ext cx="64135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3" imgW="2717640" imgH="736560" progId="Equation.DSMT4">
                  <p:embed/>
                </p:oleObj>
              </mc:Choice>
              <mc:Fallback>
                <p:oleObj name="Equation" r:id="rId3" imgW="2717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79575"/>
                        <a:ext cx="64135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97857"/>
              </p:ext>
            </p:extLst>
          </p:nvPr>
        </p:nvGraphicFramePr>
        <p:xfrm>
          <a:off x="712787" y="3367088"/>
          <a:ext cx="751681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5" imgW="3085920" imgH="1244520" progId="Equation.DSMT4">
                  <p:embed/>
                </p:oleObj>
              </mc:Choice>
              <mc:Fallback>
                <p:oleObj name="Equation" r:id="rId5" imgW="30859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787" y="3367088"/>
                        <a:ext cx="7516813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47463"/>
              </p:ext>
            </p:extLst>
          </p:nvPr>
        </p:nvGraphicFramePr>
        <p:xfrm>
          <a:off x="593725" y="2133600"/>
          <a:ext cx="84740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3" imgW="3479760" imgH="736560" progId="Equation.DSMT4">
                  <p:embed/>
                </p:oleObj>
              </mc:Choice>
              <mc:Fallback>
                <p:oleObj name="Equation" r:id="rId3" imgW="3479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2133600"/>
                        <a:ext cx="8474075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6898"/>
              </p:ext>
            </p:extLst>
          </p:nvPr>
        </p:nvGraphicFramePr>
        <p:xfrm>
          <a:off x="596900" y="1295400"/>
          <a:ext cx="70231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5" imgW="2882880" imgH="393480" progId="Equation.DSMT4">
                  <p:embed/>
                </p:oleObj>
              </mc:Choice>
              <mc:Fallback>
                <p:oleObj name="Equation" r:id="rId5" imgW="2882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1295400"/>
                        <a:ext cx="70231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43809"/>
              </p:ext>
            </p:extLst>
          </p:nvPr>
        </p:nvGraphicFramePr>
        <p:xfrm>
          <a:off x="1066800" y="3762375"/>
          <a:ext cx="6713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7" imgW="2755800" imgH="457200" progId="Equation.DSMT4">
                  <p:embed/>
                </p:oleObj>
              </mc:Choice>
              <mc:Fallback>
                <p:oleObj name="Equation" r:id="rId7" imgW="275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762375"/>
                        <a:ext cx="671353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13727"/>
              </p:ext>
            </p:extLst>
          </p:nvPr>
        </p:nvGraphicFramePr>
        <p:xfrm>
          <a:off x="1139825" y="4867275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9" imgW="2654280" imgH="660240" progId="Equation.DSMT4">
                  <p:embed/>
                </p:oleObj>
              </mc:Choice>
              <mc:Fallback>
                <p:oleObj name="Equation" r:id="rId9" imgW="2654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9825" y="4867275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20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following analysis will be carried out in 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m</a:t>
            </a:r>
            <a:r>
              <a:rPr lang="en-US" sz="2400" b="1" i="1" baseline="-25000" dirty="0" err="1" smtClean="0">
                <a:latin typeface="+mj-lt"/>
              </a:rPr>
              <a:t>target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</a:t>
            </a:r>
            <a:r>
              <a:rPr lang="en-US" sz="2400" baseline="-25000" dirty="0" err="1" smtClean="0">
                <a:latin typeface="+mj-lt"/>
              </a:rPr>
              <a:t>CM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   We are assuming that the interaction between particle and target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 conserves energy and angular momentum.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24000"/>
            <a:ext cx="5962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44033"/>
              </p:ext>
            </p:extLst>
          </p:nvPr>
        </p:nvGraphicFramePr>
        <p:xfrm>
          <a:off x="2548689" y="986631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89" y="986631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362200" y="1295400"/>
            <a:ext cx="22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1900" y="3200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45080" y="3810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92370"/>
              </p:ext>
            </p:extLst>
          </p:nvPr>
        </p:nvGraphicFramePr>
        <p:xfrm>
          <a:off x="4905375" y="485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5375" y="485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81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351</Words>
  <Application>Microsoft Office PowerPoint</Application>
  <PresentationFormat>On-screen Show (4:3)</PresentationFormat>
  <Paragraphs>103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242</cp:revision>
  <cp:lastPrinted>2013-08-28T04:08:10Z</cp:lastPrinted>
  <dcterms:created xsi:type="dcterms:W3CDTF">2012-01-10T18:32:24Z</dcterms:created>
  <dcterms:modified xsi:type="dcterms:W3CDTF">2014-08-29T11:53:17Z</dcterms:modified>
</cp:coreProperties>
</file>