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84B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0.wmf"/><Relationship Id="rId1" Type="http://schemas.openxmlformats.org/officeDocument/2006/relationships/image" Target="../media/image21.wmf"/><Relationship Id="rId4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9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229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11 in F &amp; W:    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Heat conduction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 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Initial value problem in an infinite domain; Fourier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637819"/>
              </p:ext>
            </p:extLst>
          </p:nvPr>
        </p:nvGraphicFramePr>
        <p:xfrm>
          <a:off x="715963" y="830263"/>
          <a:ext cx="4332287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41" name="数式" r:id="rId3" imgW="2006280" imgH="1930320" progId="Equation.3">
                  <p:embed/>
                </p:oleObj>
              </mc:Choice>
              <mc:Fallback>
                <p:oleObj name="数式" r:id="rId3" imgW="2006280" imgH="193032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830263"/>
                        <a:ext cx="4332287" cy="399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045229"/>
              </p:ext>
            </p:extLst>
          </p:nvPr>
        </p:nvGraphicFramePr>
        <p:xfrm>
          <a:off x="1035050" y="4953000"/>
          <a:ext cx="6321425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42" name="数式" r:id="rId5" imgW="1269720" imgH="253800" progId="Equation.3">
                  <p:embed/>
                </p:oleObj>
              </mc:Choice>
              <mc:Fallback>
                <p:oleObj name="数式" r:id="rId5" imgW="12697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4953000"/>
                        <a:ext cx="6321425" cy="12112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39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Initial value problem in an infinite domain; Fourier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77040"/>
              </p:ext>
            </p:extLst>
          </p:nvPr>
        </p:nvGraphicFramePr>
        <p:xfrm>
          <a:off x="445293" y="1066800"/>
          <a:ext cx="825341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51" name="数式" r:id="rId3" imgW="3822480" imgH="431640" progId="Equation.3">
                  <p:embed/>
                </p:oleObj>
              </mc:Choice>
              <mc:Fallback>
                <p:oleObj name="数式" r:id="rId3" imgW="3822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3" y="1066800"/>
                        <a:ext cx="825341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744787"/>
              </p:ext>
            </p:extLst>
          </p:nvPr>
        </p:nvGraphicFramePr>
        <p:xfrm>
          <a:off x="1066800" y="2057400"/>
          <a:ext cx="3200399" cy="61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52" name="数式" r:id="rId5" imgW="1269720" imgH="253800" progId="Equation.3">
                  <p:embed/>
                </p:oleObj>
              </mc:Choice>
              <mc:Fallback>
                <p:oleObj name="数式" r:id="rId5" imgW="1269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57400"/>
                        <a:ext cx="3200399" cy="613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584295"/>
              </p:ext>
            </p:extLst>
          </p:nvPr>
        </p:nvGraphicFramePr>
        <p:xfrm>
          <a:off x="1066800" y="2895600"/>
          <a:ext cx="46624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53" name="数式" r:id="rId7" imgW="2158920" imgH="431640" progId="Equation.3">
                  <p:embed/>
                </p:oleObj>
              </mc:Choice>
              <mc:Fallback>
                <p:oleObj name="数式" r:id="rId7" imgW="215892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4662487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408260"/>
              </p:ext>
            </p:extLst>
          </p:nvPr>
        </p:nvGraphicFramePr>
        <p:xfrm>
          <a:off x="1143000" y="3962400"/>
          <a:ext cx="40306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54" name="数式" r:id="rId9" imgW="1866600" imgH="279360" progId="Equation.3">
                  <p:embed/>
                </p:oleObj>
              </mc:Choice>
              <mc:Fallback>
                <p:oleObj name="数式" r:id="rId9" imgW="186660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62400"/>
                        <a:ext cx="40306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206232"/>
              </p:ext>
            </p:extLst>
          </p:nvPr>
        </p:nvGraphicFramePr>
        <p:xfrm>
          <a:off x="1235075" y="4721225"/>
          <a:ext cx="5622925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255" name="数式" r:id="rId11" imgW="2603160" imgH="812520" progId="Equation.3">
                  <p:embed/>
                </p:oleObj>
              </mc:Choice>
              <mc:Fallback>
                <p:oleObj name="数式" r:id="rId11" imgW="2603160" imgH="812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4721225"/>
                        <a:ext cx="5622925" cy="167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7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Initial value problem in an infinite domain; Fourier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907764"/>
              </p:ext>
            </p:extLst>
          </p:nvPr>
        </p:nvGraphicFramePr>
        <p:xfrm>
          <a:off x="1066800" y="1371600"/>
          <a:ext cx="7400996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1" name="数式" r:id="rId3" imgW="2628720" imgH="1244520" progId="Equation.3">
                  <p:embed/>
                </p:oleObj>
              </mc:Choice>
              <mc:Fallback>
                <p:oleObj name="数式" r:id="rId3" imgW="2628720" imgH="12445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1600"/>
                        <a:ext cx="7400996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7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equation in half-space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971905"/>
              </p:ext>
            </p:extLst>
          </p:nvPr>
        </p:nvGraphicFramePr>
        <p:xfrm>
          <a:off x="1219200" y="1066800"/>
          <a:ext cx="6477000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95" name="数式" r:id="rId3" imgW="3085920" imgH="1498320" progId="Equation.3">
                  <p:embed/>
                </p:oleObj>
              </mc:Choice>
              <mc:Fallback>
                <p:oleObj name="数式" r:id="rId3" imgW="308592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6477000" cy="309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980908"/>
              </p:ext>
            </p:extLst>
          </p:nvPr>
        </p:nvGraphicFramePr>
        <p:xfrm>
          <a:off x="2286000" y="3886200"/>
          <a:ext cx="4168775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96" name="数式" r:id="rId5" imgW="1930320" imgH="939600" progId="Equation.3">
                  <p:embed/>
                </p:oleObj>
              </mc:Choice>
              <mc:Fallback>
                <p:oleObj name="数式" r:id="rId5" imgW="193032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886200"/>
                        <a:ext cx="4168775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6367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equation in half-space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59327"/>
              </p:ext>
            </p:extLst>
          </p:nvPr>
        </p:nvGraphicFramePr>
        <p:xfrm>
          <a:off x="1143000" y="688032"/>
          <a:ext cx="3262312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62" name="数式" r:id="rId3" imgW="1511280" imgH="609480" progId="Equation.3">
                  <p:embed/>
                </p:oleObj>
              </mc:Choice>
              <mc:Fallback>
                <p:oleObj name="数式" r:id="rId3" imgW="151128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688032"/>
                        <a:ext cx="3262312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944996"/>
              </p:ext>
            </p:extLst>
          </p:nvPr>
        </p:nvGraphicFramePr>
        <p:xfrm>
          <a:off x="228600" y="1295400"/>
          <a:ext cx="4168775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63" name="数式" r:id="rId5" imgW="1930320" imgH="939600" progId="Equation.3">
                  <p:embed/>
                </p:oleObj>
              </mc:Choice>
              <mc:Fallback>
                <p:oleObj name="数式" r:id="rId5" imgW="19303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4168775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871312"/>
              </p:ext>
            </p:extLst>
          </p:nvPr>
        </p:nvGraphicFramePr>
        <p:xfrm>
          <a:off x="1524000" y="3048000"/>
          <a:ext cx="691038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64" name="数式" r:id="rId7" imgW="3200400" imgH="482400" progId="Equation.3">
                  <p:embed/>
                </p:oleObj>
              </mc:Choice>
              <mc:Fallback>
                <p:oleObj name="数式" r:id="rId7" imgW="32004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48000"/>
                        <a:ext cx="691038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289784"/>
              </p:ext>
            </p:extLst>
          </p:nvPr>
        </p:nvGraphicFramePr>
        <p:xfrm>
          <a:off x="762000" y="4114800"/>
          <a:ext cx="5594350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65" name="数式" r:id="rId9" imgW="2590560" imgH="990360" progId="Equation.3">
                  <p:embed/>
                </p:oleObj>
              </mc:Choice>
              <mc:Fallback>
                <p:oleObj name="数式" r:id="rId9" imgW="2590560" imgH="990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4800"/>
                        <a:ext cx="5594350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69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" y="1143000"/>
            <a:ext cx="897255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3429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t=0.01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1800" y="2819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t=3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0" y="2057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t=50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69902"/>
              </p:ext>
            </p:extLst>
          </p:nvPr>
        </p:nvGraphicFramePr>
        <p:xfrm>
          <a:off x="1185512" y="304800"/>
          <a:ext cx="3049587" cy="100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02" name="Equation" r:id="rId4" imgW="1879560" imgH="647640" progId="Equation.DSMT4">
                  <p:embed/>
                </p:oleObj>
              </mc:Choice>
              <mc:Fallback>
                <p:oleObj name="Equation" r:id="rId4" imgW="18795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512" y="304800"/>
                        <a:ext cx="3049587" cy="1005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8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21917" y="3048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4163" t="18643" r="6797" b="3546"/>
          <a:stretch/>
        </p:blipFill>
        <p:spPr>
          <a:xfrm>
            <a:off x="579117" y="241945"/>
            <a:ext cx="7985766" cy="585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Conduction of heat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390900" y="838200"/>
            <a:ext cx="4991100" cy="2519362"/>
            <a:chOff x="2743200" y="1676400"/>
            <a:chExt cx="4991100" cy="2519362"/>
          </a:xfrm>
        </p:grpSpPr>
        <p:sp>
          <p:nvSpPr>
            <p:cNvPr id="8" name="Right Arrow 7"/>
            <p:cNvSpPr/>
            <p:nvPr/>
          </p:nvSpPr>
          <p:spPr>
            <a:xfrm rot="2019796">
              <a:off x="5791200" y="3810000"/>
              <a:ext cx="1524000" cy="38576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loud"/>
            <p:cNvSpPr>
              <a:spLocks noChangeAspect="1" noEditPoints="1" noChangeArrowheads="1"/>
            </p:cNvSpPr>
            <p:nvPr/>
          </p:nvSpPr>
          <p:spPr bwMode="auto">
            <a:xfrm>
              <a:off x="2743200" y="1676400"/>
              <a:ext cx="3759462" cy="251936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gradFill>
              <a:gsLst>
                <a:gs pos="0">
                  <a:srgbClr val="F884B6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4419600" y="2819400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96100" y="3576458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err="1" smtClean="0">
                  <a:latin typeface="+mj-lt"/>
                </a:rPr>
                <a:t>j</a:t>
              </a:r>
              <a:r>
                <a:rPr lang="en-US" sz="2400" b="1" i="1" baseline="-25000" dirty="0" err="1" smtClean="0">
                  <a:latin typeface="+mj-lt"/>
                </a:rPr>
                <a:t>h</a:t>
              </a:r>
              <a:endParaRPr lang="en-US" sz="2400" b="1" i="1" dirty="0" smtClean="0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8200" y="24384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T(</a:t>
              </a:r>
              <a:r>
                <a:rPr lang="en-US" sz="2400" b="1" i="1" dirty="0" err="1" smtClean="0">
                  <a:latin typeface="+mj-lt"/>
                </a:rPr>
                <a:t>r,t</a:t>
              </a:r>
              <a:r>
                <a:rPr lang="en-US" sz="2400" b="1" i="1" dirty="0" smtClean="0">
                  <a:latin typeface="+mj-lt"/>
                </a:rPr>
                <a:t>)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340885"/>
              </p:ext>
            </p:extLst>
          </p:nvPr>
        </p:nvGraphicFramePr>
        <p:xfrm>
          <a:off x="741680" y="3581400"/>
          <a:ext cx="7251700" cy="2991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50" name="Equation" r:id="rId3" imgW="4228920" imgH="1765080" progId="Equation.DSMT4">
                  <p:embed/>
                </p:oleObj>
              </mc:Choice>
              <mc:Fallback>
                <p:oleObj name="Equation" r:id="rId3" imgW="422892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1680" y="3581400"/>
                        <a:ext cx="7251700" cy="2991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665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Conduction of heat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128117"/>
              </p:ext>
            </p:extLst>
          </p:nvPr>
        </p:nvGraphicFramePr>
        <p:xfrm>
          <a:off x="765175" y="622340"/>
          <a:ext cx="7613650" cy="303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18" name="Equation" r:id="rId3" imgW="4178160" imgH="1739880" progId="Equation.DSMT4">
                  <p:embed/>
                </p:oleObj>
              </mc:Choice>
              <mc:Fallback>
                <p:oleObj name="Equation" r:id="rId3" imgW="4178160" imgH="1739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622340"/>
                        <a:ext cx="7613650" cy="3036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 rot="7417857">
            <a:off x="4829018" y="3745482"/>
            <a:ext cx="1269892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19600" y="4572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flux</a:t>
            </a:r>
          </a:p>
        </p:txBody>
      </p:sp>
      <p:sp>
        <p:nvSpPr>
          <p:cNvPr id="9" name="Right Arrow 8"/>
          <p:cNvSpPr/>
          <p:nvPr/>
        </p:nvSpPr>
        <p:spPr>
          <a:xfrm rot="3985383">
            <a:off x="6967630" y="3868142"/>
            <a:ext cx="1269892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62800" y="4724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source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903012"/>
              </p:ext>
            </p:extLst>
          </p:nvPr>
        </p:nvGraphicFramePr>
        <p:xfrm>
          <a:off x="577850" y="5105400"/>
          <a:ext cx="5365750" cy="1257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19" name="Equation" r:id="rId5" imgW="2489040" imgH="609480" progId="Equation.DSMT4">
                  <p:embed/>
                </p:oleObj>
              </mc:Choice>
              <mc:Fallback>
                <p:oleObj name="Equation" r:id="rId5" imgW="2489040" imgH="609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5105400"/>
                        <a:ext cx="5365750" cy="1257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0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Conduction of heat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849151"/>
              </p:ext>
            </p:extLst>
          </p:nvPr>
        </p:nvGraphicFramePr>
        <p:xfrm>
          <a:off x="1271588" y="609600"/>
          <a:ext cx="4900612" cy="3806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96" name="Equation" r:id="rId3" imgW="3111480" imgH="2450880" progId="Equation.DSMT4">
                  <p:embed/>
                </p:oleObj>
              </mc:Choice>
              <mc:Fallback>
                <p:oleObj name="Equation" r:id="rId3" imgW="3111480" imgH="2450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609600"/>
                        <a:ext cx="4900612" cy="3806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4589463"/>
            <a:ext cx="541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Typical values (m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/s)</a:t>
            </a:r>
          </a:p>
          <a:p>
            <a:r>
              <a:rPr lang="en-US" sz="2400" dirty="0" smtClean="0">
                <a:latin typeface="+mj-lt"/>
              </a:rPr>
              <a:t>Air           2x10</a:t>
            </a:r>
            <a:r>
              <a:rPr lang="en-US" sz="2400" baseline="30000" dirty="0" smtClean="0">
                <a:latin typeface="+mj-lt"/>
              </a:rPr>
              <a:t>-5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Water      1x10</a:t>
            </a:r>
            <a:r>
              <a:rPr lang="en-US" sz="2400" baseline="30000" dirty="0" smtClean="0">
                <a:latin typeface="+mj-lt"/>
              </a:rPr>
              <a:t>-7</a:t>
            </a:r>
          </a:p>
          <a:p>
            <a:r>
              <a:rPr lang="en-US" sz="2400" dirty="0" smtClean="0">
                <a:latin typeface="+mj-lt"/>
              </a:rPr>
              <a:t>Copper    1x10</a:t>
            </a:r>
            <a:r>
              <a:rPr lang="en-US" sz="2400" baseline="30000" dirty="0" smtClean="0">
                <a:latin typeface="+mj-lt"/>
              </a:rPr>
              <a:t>-4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65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524000" y="914400"/>
            <a:ext cx="5481476" cy="3505200"/>
            <a:chOff x="1524000" y="914400"/>
            <a:chExt cx="5481476" cy="3505200"/>
          </a:xfrm>
        </p:grpSpPr>
        <p:sp>
          <p:nvSpPr>
            <p:cNvPr id="9" name="TextBox 8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524000" y="1376065"/>
              <a:ext cx="5238462" cy="2510135"/>
              <a:chOff x="1524000" y="1376065"/>
              <a:chExt cx="5238462" cy="2510135"/>
            </a:xfrm>
          </p:grpSpPr>
          <p:sp>
            <p:nvSpPr>
              <p:cNvPr id="6" name="Cube 5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524000" y="2967335"/>
                <a:ext cx="3561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727788" y="1750367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2" name="Straight Arrow Connector 11"/>
              <p:cNvCxnSpPr>
                <a:stCxn id="10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896671"/>
              </p:ext>
            </p:extLst>
          </p:nvPr>
        </p:nvGraphicFramePr>
        <p:xfrm>
          <a:off x="914400" y="4150320"/>
          <a:ext cx="7879037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19" name="Equation" r:id="rId3" imgW="5587920" imgH="2019240" progId="Equation.DSMT4">
                  <p:embed/>
                </p:oleObj>
              </mc:Choice>
              <mc:Fallback>
                <p:oleObj name="Equation" r:id="rId3" imgW="5587920" imgH="2019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50320"/>
                        <a:ext cx="7879037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31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5334000" y="842665"/>
            <a:ext cx="2893138" cy="1752600"/>
            <a:chOff x="1219200" y="914400"/>
            <a:chExt cx="5786276" cy="3505200"/>
          </a:xfrm>
        </p:grpSpPr>
        <p:sp>
          <p:nvSpPr>
            <p:cNvPr id="13" name="TextBox 12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219200" y="1376065"/>
              <a:ext cx="5543262" cy="2510135"/>
              <a:chOff x="1219200" y="1376065"/>
              <a:chExt cx="5543262" cy="2510135"/>
            </a:xfrm>
          </p:grpSpPr>
          <p:sp>
            <p:nvSpPr>
              <p:cNvPr id="16" name="Cube 15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219200" y="2967334"/>
                <a:ext cx="356188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727788" y="1515069"/>
                <a:ext cx="338554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9" name="Straight Arrow Connector 18"/>
              <p:cNvCxnSpPr>
                <a:stCxn id="14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888576"/>
              </p:ext>
            </p:extLst>
          </p:nvPr>
        </p:nvGraphicFramePr>
        <p:xfrm>
          <a:off x="737101" y="822582"/>
          <a:ext cx="4491037" cy="3854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85" name="Equation" r:id="rId3" imgW="2946240" imgH="2641320" progId="Equation.DSMT4">
                  <p:embed/>
                </p:oleObj>
              </mc:Choice>
              <mc:Fallback>
                <p:oleObj name="Equation" r:id="rId3" imgW="2946240" imgH="26413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101" y="822582"/>
                        <a:ext cx="4491037" cy="3854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407686"/>
              </p:ext>
            </p:extLst>
          </p:nvPr>
        </p:nvGraphicFramePr>
        <p:xfrm>
          <a:off x="792163" y="4125913"/>
          <a:ext cx="7872412" cy="196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86" name="数式" r:id="rId5" imgW="3644640" imgH="952200" progId="Equation.3">
                  <p:embed/>
                </p:oleObj>
              </mc:Choice>
              <mc:Fallback>
                <p:oleObj name="数式" r:id="rId5" imgW="3644640" imgH="952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4125913"/>
                        <a:ext cx="7872412" cy="196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/>
          <p:cNvSpPr/>
          <p:nvPr/>
        </p:nvSpPr>
        <p:spPr>
          <a:xfrm>
            <a:off x="5410200" y="2667000"/>
            <a:ext cx="254294" cy="1219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87249" y="3037424"/>
            <a:ext cx="2979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Assuming thermally insulated boundaries</a:t>
            </a:r>
          </a:p>
        </p:txBody>
      </p:sp>
    </p:spTree>
    <p:extLst>
      <p:ext uri="{BB962C8B-B14F-4D97-AF65-F5344CB8AC3E}">
        <p14:creationId xmlns:p14="http://schemas.microsoft.com/office/powerpoint/2010/main" val="4894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0" y="842665"/>
            <a:ext cx="2893138" cy="1752600"/>
            <a:chOff x="1219200" y="914400"/>
            <a:chExt cx="5786276" cy="3505200"/>
          </a:xfrm>
        </p:grpSpPr>
        <p:sp>
          <p:nvSpPr>
            <p:cNvPr id="7" name="TextBox 6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219200" y="1376065"/>
              <a:ext cx="5543262" cy="2510135"/>
              <a:chOff x="1219200" y="1376065"/>
              <a:chExt cx="5543262" cy="2510135"/>
            </a:xfrm>
          </p:grpSpPr>
          <p:sp>
            <p:nvSpPr>
              <p:cNvPr id="10" name="Cube 9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19200" y="2967334"/>
                <a:ext cx="356188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727788" y="1515069"/>
                <a:ext cx="338554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3" name="Straight Arrow Connector 12"/>
              <p:cNvCxnSpPr>
                <a:stCxn id="8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65713"/>
              </p:ext>
            </p:extLst>
          </p:nvPr>
        </p:nvGraphicFramePr>
        <p:xfrm>
          <a:off x="450850" y="1998682"/>
          <a:ext cx="5873750" cy="424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64" name="Equation" r:id="rId3" imgW="4279680" imgH="3238200" progId="Equation.DSMT4">
                  <p:embed/>
                </p:oleObj>
              </mc:Choice>
              <mc:Fallback>
                <p:oleObj name="Equation" r:id="rId3" imgW="4279680" imgH="3238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998682"/>
                        <a:ext cx="5873750" cy="4249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09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problems for heat conduction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0" y="842665"/>
            <a:ext cx="2893138" cy="1752600"/>
            <a:chOff x="1219200" y="914400"/>
            <a:chExt cx="5786276" cy="3505200"/>
          </a:xfrm>
        </p:grpSpPr>
        <p:sp>
          <p:nvSpPr>
            <p:cNvPr id="7" name="TextBox 6"/>
            <p:cNvSpPr txBox="1"/>
            <p:nvPr/>
          </p:nvSpPr>
          <p:spPr>
            <a:xfrm>
              <a:off x="3453812" y="39579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19446" y="914400"/>
              <a:ext cx="4860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T</a:t>
              </a:r>
              <a:r>
                <a:rPr lang="en-US" sz="2400" b="1" i="1" baseline="-25000" dirty="0" smtClean="0">
                  <a:latin typeface="+mj-lt"/>
                </a:rPr>
                <a:t>0</a:t>
              </a:r>
              <a:endParaRPr lang="en-US" sz="2400" b="1" i="1" dirty="0" smtClean="0">
                <a:latin typeface="+mj-lt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219200" y="1376065"/>
              <a:ext cx="5543262" cy="2510135"/>
              <a:chOff x="1219200" y="1376065"/>
              <a:chExt cx="5543262" cy="2510135"/>
            </a:xfrm>
          </p:grpSpPr>
          <p:sp>
            <p:nvSpPr>
              <p:cNvPr id="10" name="Cube 9"/>
              <p:cNvSpPr/>
              <p:nvPr/>
            </p:nvSpPr>
            <p:spPr>
              <a:xfrm>
                <a:off x="1880188" y="1981200"/>
                <a:ext cx="4343400" cy="1905000"/>
              </a:xfrm>
              <a:prstGeom prst="cube">
                <a:avLst/>
              </a:prstGeom>
              <a:gradFill flip="none" rotWithShape="1">
                <a:gsLst>
                  <a:gs pos="50000">
                    <a:srgbClr val="DDABD2"/>
                  </a:gs>
                  <a:gs pos="2000">
                    <a:schemeClr val="tx2">
                      <a:lumMod val="20000"/>
                      <a:lumOff val="80000"/>
                    </a:schemeClr>
                  </a:gs>
                  <a:gs pos="7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19200" y="2967334"/>
                <a:ext cx="356188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b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727788" y="1515069"/>
                <a:ext cx="338554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c</a:t>
                </a:r>
              </a:p>
            </p:txBody>
          </p:sp>
          <p:cxnSp>
            <p:nvCxnSpPr>
              <p:cNvPr id="13" name="Straight Arrow Connector 12"/>
              <p:cNvCxnSpPr>
                <a:stCxn id="8" idx="2"/>
              </p:cNvCxnSpPr>
              <p:nvPr/>
            </p:nvCxnSpPr>
            <p:spPr>
              <a:xfrm flipH="1">
                <a:off x="6248400" y="1376065"/>
                <a:ext cx="514061" cy="12147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1880188" y="1376065"/>
                <a:ext cx="4882274" cy="15576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254026"/>
              </p:ext>
            </p:extLst>
          </p:nvPr>
        </p:nvGraphicFramePr>
        <p:xfrm>
          <a:off x="152400" y="3200400"/>
          <a:ext cx="8832992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84" name="Equation" r:id="rId3" imgW="5892480" imgH="1777680" progId="Equation.DSMT4">
                  <p:embed/>
                </p:oleObj>
              </mc:Choice>
              <mc:Fallback>
                <p:oleObj name="Equation" r:id="rId3" imgW="5892480" imgH="1777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8832992" cy="254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21212</TotalTime>
  <Words>282</Words>
  <Application>Microsoft Office PowerPoint</Application>
  <PresentationFormat>On-screen Show (4:3)</PresentationFormat>
  <Paragraphs>94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Office Theme</vt:lpstr>
      <vt:lpstr>Equation</vt:lpstr>
      <vt:lpstr>MathType 6.0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1032</cp:revision>
  <cp:lastPrinted>2014-11-17T03:46:08Z</cp:lastPrinted>
  <dcterms:created xsi:type="dcterms:W3CDTF">2012-01-10T18:32:24Z</dcterms:created>
  <dcterms:modified xsi:type="dcterms:W3CDTF">2014-11-17T16:51:14Z</dcterms:modified>
</cp:coreProperties>
</file>