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6" r:id="rId2"/>
    <p:sldId id="336" r:id="rId3"/>
    <p:sldId id="337" r:id="rId4"/>
    <p:sldId id="331" r:id="rId5"/>
    <p:sldId id="352" r:id="rId6"/>
    <p:sldId id="353" r:id="rId7"/>
    <p:sldId id="354" r:id="rId8"/>
    <p:sldId id="355" r:id="rId9"/>
    <p:sldId id="356" r:id="rId10"/>
    <p:sldId id="312" r:id="rId11"/>
    <p:sldId id="332" r:id="rId12"/>
    <p:sldId id="357" r:id="rId13"/>
    <p:sldId id="358" r:id="rId14"/>
    <p:sldId id="359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60"/>
  </p:normalViewPr>
  <p:slideViewPr>
    <p:cSldViewPr>
      <p:cViewPr>
        <p:scale>
          <a:sx n="35" d="100"/>
          <a:sy n="35" d="100"/>
        </p:scale>
        <p:origin x="1768" y="6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1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natalie@wfu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oftware.wfu.ed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wfu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fu.edu/~natalie/f15phy71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wfu.edu/~natalie/f15phy71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fu.edu/~natalie/f14phy71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u.edu/~natalie/f15phy71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7239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1: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Welcome </a:t>
            </a:r>
            <a:r>
              <a:rPr lang="en-US" sz="3200" b="1" dirty="0">
                <a:solidFill>
                  <a:schemeClr val="folHlink"/>
                </a:solidFill>
              </a:rPr>
              <a:t>&amp; overview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Class structure &amp; announcements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Introduction to algebraic manipulation software – Maple and </a:t>
            </a:r>
            <a:r>
              <a:rPr lang="en-US" sz="3200" b="1" dirty="0" err="1" smtClean="0">
                <a:solidFill>
                  <a:schemeClr val="folHlink"/>
                </a:solidFill>
              </a:rPr>
              <a:t>Mathematica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Start reading Chap. 1 for next 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94" y="304800"/>
            <a:ext cx="7783411" cy="5629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867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contact via email:     </a:t>
            </a:r>
            <a:r>
              <a:rPr lang="en-US" sz="2400" dirty="0" smtClean="0">
                <a:latin typeface="+mj-lt"/>
                <a:hlinkClick r:id="rId4"/>
              </a:rPr>
              <a:t>natalie@wfu.edu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45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Brief assessment exercise.</a:t>
            </a:r>
          </a:p>
        </p:txBody>
      </p:sp>
    </p:spTree>
    <p:extLst>
      <p:ext uri="{BB962C8B-B14F-4D97-AF65-F5344CB8AC3E}">
        <p14:creationId xmlns:p14="http://schemas.microsoft.com/office/powerpoint/2010/main" val="3761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838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Comments and introduction to algebraic manipulation software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390" t="45313" r="55663" b="10156"/>
          <a:stretch/>
        </p:blipFill>
        <p:spPr>
          <a:xfrm>
            <a:off x="152401" y="1656408"/>
            <a:ext cx="3901413" cy="3474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8469" t="40625" r="4247" b="32812"/>
          <a:stretch/>
        </p:blipFill>
        <p:spPr>
          <a:xfrm>
            <a:off x="4495800" y="2209800"/>
            <a:ext cx="4038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71277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If you do not have Maple/</a:t>
            </a:r>
            <a:r>
              <a:rPr lang="en-US" sz="2400" dirty="0" err="1" smtClean="0">
                <a:latin typeface="+mj-lt"/>
              </a:rPr>
              <a:t>Mathematica</a:t>
            </a:r>
            <a:r>
              <a:rPr lang="en-US" sz="2400" dirty="0" smtClean="0">
                <a:latin typeface="+mj-lt"/>
              </a:rPr>
              <a:t>, download it using the webpage</a:t>
            </a:r>
            <a:r>
              <a:rPr lang="en-US" sz="2400" dirty="0">
                <a:latin typeface="+mj-lt"/>
              </a:rPr>
              <a:t>:  </a:t>
            </a:r>
            <a:r>
              <a:rPr lang="en-US" sz="2400" dirty="0">
                <a:latin typeface="+mj-lt"/>
                <a:hlinkClick r:id="rId2"/>
              </a:rPr>
              <a:t>http://software.wfu.edu/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" y="1676400"/>
            <a:ext cx="8720138" cy="43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2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21568"/>
            <a:ext cx="6815138" cy="42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4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8" y="1270361"/>
            <a:ext cx="8989612" cy="50625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Comment about Physics Colloquia</a:t>
            </a:r>
          </a:p>
        </p:txBody>
      </p:sp>
      <p:sp>
        <p:nvSpPr>
          <p:cNvPr id="6" name="Oval 5"/>
          <p:cNvSpPr/>
          <p:nvPr/>
        </p:nvSpPr>
        <p:spPr>
          <a:xfrm>
            <a:off x="6705600" y="2819400"/>
            <a:ext cx="2188923" cy="17526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762000"/>
            <a:ext cx="731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hlinkClick r:id="rId3"/>
              </a:rPr>
              <a:t>http://physics.wfu.edu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20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457200"/>
            <a:ext cx="8356088" cy="56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27650" name="Picture 2" descr="&lt;p class=&quot;pzoomtext&quot;&gt;See larger image&lt;/p&g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14400"/>
            <a:ext cx="35242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Textbook: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 t="29164" r="28618" b="61534"/>
          <a:stretch/>
        </p:blipFill>
        <p:spPr bwMode="auto">
          <a:xfrm>
            <a:off x="4114800" y="304800"/>
            <a:ext cx="435483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 t="55277" r="41633" b="4956"/>
          <a:stretch/>
        </p:blipFill>
        <p:spPr bwMode="auto">
          <a:xfrm>
            <a:off x="4207329" y="1066800"/>
            <a:ext cx="4392107" cy="48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2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Topics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867846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Classical Mechanics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Scattering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Accelerated reference 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Calculus of variation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formalism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Hamiltonian formalism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Small oscillations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Wave equations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Rigid rotations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Physics of fluids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Sound waves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Surface waves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Heat conduction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Viscous fluids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842665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Math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Solutions methods for differential equations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Matrix properties; eigenvalues and eigenvectors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Contour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Fourier transforms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Laplace transforms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Use of Maple and/or </a:t>
            </a:r>
            <a:r>
              <a:rPr lang="en-US" sz="2400" dirty="0" err="1" smtClean="0">
                <a:latin typeface="+mj-lt"/>
              </a:rPr>
              <a:t>Mathematica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77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Course webpage: </a:t>
            </a:r>
            <a:r>
              <a:rPr lang="en-US" sz="2400" dirty="0" smtClean="0">
                <a:latin typeface="+mj-lt"/>
                <a:hlinkClick r:id="rId2"/>
              </a:rPr>
              <a:t>http://www.wfu.edu/~</a:t>
            </a:r>
            <a:r>
              <a:rPr lang="en-US" sz="2400" dirty="0" smtClean="0">
                <a:latin typeface="+mj-lt"/>
                <a:hlinkClick r:id="rId2"/>
              </a:rPr>
              <a:t>natalie/f15phy711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8299572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Course webpage: </a:t>
            </a:r>
            <a:r>
              <a:rPr lang="en-US" sz="2400" dirty="0" smtClean="0">
                <a:latin typeface="+mj-lt"/>
                <a:hlinkClick r:id="rId2"/>
              </a:rPr>
              <a:t>http://www.wfu.edu/~</a:t>
            </a:r>
            <a:r>
              <a:rPr lang="en-US" sz="2400" dirty="0" smtClean="0">
                <a:latin typeface="+mj-lt"/>
                <a:hlinkClick r:id="rId2"/>
              </a:rPr>
              <a:t>natalie/f15phy711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68" y="657759"/>
            <a:ext cx="7891463" cy="571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Course webpage: </a:t>
            </a:r>
            <a:r>
              <a:rPr lang="en-US" sz="2400" dirty="0" smtClean="0">
                <a:latin typeface="+mj-lt"/>
                <a:hlinkClick r:id="rId2"/>
              </a:rPr>
              <a:t>http://www.wfu.edu/~</a:t>
            </a:r>
            <a:r>
              <a:rPr lang="en-US" sz="2400" dirty="0" smtClean="0">
                <a:latin typeface="+mj-lt"/>
                <a:hlinkClick r:id="rId2"/>
              </a:rPr>
              <a:t>natalie/f15phy711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35" t="32813" r="3857" b="3906"/>
          <a:stretch/>
        </p:blipFill>
        <p:spPr>
          <a:xfrm>
            <a:off x="548662" y="1016337"/>
            <a:ext cx="8046676" cy="493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Course webpage: </a:t>
            </a:r>
            <a:r>
              <a:rPr lang="en-US" sz="2400" dirty="0" smtClean="0">
                <a:latin typeface="+mj-lt"/>
                <a:hlinkClick r:id="rId3"/>
              </a:rPr>
              <a:t>http://www.wfu.edu/~</a:t>
            </a:r>
            <a:r>
              <a:rPr lang="en-US" sz="2400" dirty="0" smtClean="0">
                <a:latin typeface="+mj-lt"/>
                <a:hlinkClick r:id="rId3"/>
              </a:rPr>
              <a:t>natalie/f15phy711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7800"/>
            <a:ext cx="7285664" cy="27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304</Words>
  <Application>Microsoft Office PowerPoint</Application>
  <PresentationFormat>On-screen Show (4:3)</PresentationFormat>
  <Paragraphs>87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231</cp:revision>
  <cp:lastPrinted>2015-08-26T02:51:31Z</cp:lastPrinted>
  <dcterms:created xsi:type="dcterms:W3CDTF">2012-01-10T18:32:24Z</dcterms:created>
  <dcterms:modified xsi:type="dcterms:W3CDTF">2015-08-26T03:00:43Z</dcterms:modified>
</cp:coreProperties>
</file>