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16" r:id="rId4"/>
    <p:sldId id="417" r:id="rId5"/>
    <p:sldId id="418" r:id="rId6"/>
    <p:sldId id="419" r:id="rId7"/>
    <p:sldId id="427" r:id="rId8"/>
    <p:sldId id="420" r:id="rId9"/>
    <p:sldId id="423" r:id="rId10"/>
    <p:sldId id="424" r:id="rId11"/>
    <p:sldId id="425" r:id="rId12"/>
    <p:sldId id="426" r:id="rId13"/>
    <p:sldId id="431" r:id="rId14"/>
    <p:sldId id="432" r:id="rId15"/>
    <p:sldId id="428" r:id="rId16"/>
    <p:sldId id="429" r:id="rId17"/>
    <p:sldId id="43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57" d="100"/>
          <a:sy n="57" d="100"/>
        </p:scale>
        <p:origin x="776" y="1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1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51153"/>
              </p:ext>
            </p:extLst>
          </p:nvPr>
        </p:nvGraphicFramePr>
        <p:xfrm>
          <a:off x="1404938" y="555625"/>
          <a:ext cx="4960937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4" name="数式" r:id="rId3" imgW="2565360" imgH="2628720" progId="Equation.3">
                  <p:embed/>
                </p:oleObj>
              </mc:Choice>
              <mc:Fallback>
                <p:oleObj name="数式" r:id="rId3" imgW="256536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55625"/>
                        <a:ext cx="4960937" cy="505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296891"/>
              </p:ext>
            </p:extLst>
          </p:nvPr>
        </p:nvGraphicFramePr>
        <p:xfrm>
          <a:off x="889000" y="1019175"/>
          <a:ext cx="7419975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name="数式" r:id="rId3" imgW="3835080" imgH="2476440" progId="Equation.3">
                  <p:embed/>
                </p:oleObj>
              </mc:Choice>
              <mc:Fallback>
                <p:oleObj name="数式" r:id="rId3" imgW="3835080" imgH="2476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1019175"/>
                        <a:ext cx="7419975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28213"/>
              </p:ext>
            </p:extLst>
          </p:nvPr>
        </p:nvGraphicFramePr>
        <p:xfrm>
          <a:off x="882650" y="661988"/>
          <a:ext cx="605155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0" name="数式" r:id="rId3" imgW="2730240" imgH="2590560" progId="Equation.3">
                  <p:embed/>
                </p:oleObj>
              </mc:Choice>
              <mc:Fallback>
                <p:oleObj name="数式" r:id="rId3" imgW="2730240" imgH="259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661988"/>
                        <a:ext cx="6051550" cy="569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3525"/>
              </p:ext>
            </p:extLst>
          </p:nvPr>
        </p:nvGraphicFramePr>
        <p:xfrm>
          <a:off x="882650" y="900113"/>
          <a:ext cx="6051550" cy="522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1" name="数式" r:id="rId3" imgW="2730240" imgH="2374560" progId="Equation.3">
                  <p:embed/>
                </p:oleObj>
              </mc:Choice>
              <mc:Fallback>
                <p:oleObj name="数式" r:id="rId3" imgW="273024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900113"/>
                        <a:ext cx="6051550" cy="522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2"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0"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Recall: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4"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050167"/>
              </p:ext>
            </p:extLst>
          </p:nvPr>
        </p:nvGraphicFramePr>
        <p:xfrm>
          <a:off x="1371600" y="1524000"/>
          <a:ext cx="552926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9" name="数式" r:id="rId3" imgW="2857320" imgH="977760" progId="Equation.3">
                  <p:embed/>
                </p:oleObj>
              </mc:Choice>
              <mc:Fallback>
                <p:oleObj name="数式" r:id="rId3" imgW="285732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552926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0"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35" y="179020"/>
            <a:ext cx="9015413" cy="59600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8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19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25761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3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5" name="Equation" r:id="rId3" imgW="6286320" imgH="2806560" progId="Equation.DSMT4">
                  <p:embed/>
                </p:oleObj>
              </mc:Choice>
              <mc:Fallback>
                <p:oleObj name="Equation" r:id="rId3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6"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887"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 continued: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1" name="Equation" r:id="rId3" imgW="4165560" imgH="1079280" progId="Equation.DSMT4">
                  <p:embed/>
                </p:oleObj>
              </mc:Choice>
              <mc:Fallback>
                <p:oleObj name="Equation" r:id="rId3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2"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13"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14423"/>
              </p:ext>
            </p:extLst>
          </p:nvPr>
        </p:nvGraphicFramePr>
        <p:xfrm>
          <a:off x="1946275" y="1000125"/>
          <a:ext cx="498792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2" name="数式" r:id="rId3" imgW="2577960" imgH="2019240" progId="Equation.3">
                  <p:embed/>
                </p:oleObj>
              </mc:Choice>
              <mc:Fallback>
                <p:oleObj name="数式" r:id="rId3" imgW="2577960" imgH="2019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000125"/>
                        <a:ext cx="498792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32086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3"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81803"/>
              </p:ext>
            </p:extLst>
          </p:nvPr>
        </p:nvGraphicFramePr>
        <p:xfrm>
          <a:off x="1143000" y="838200"/>
          <a:ext cx="731837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6" name="数式" r:id="rId3" imgW="3784320" imgH="2108160" progId="Equation.3">
                  <p:embed/>
                </p:oleObj>
              </mc:Choice>
              <mc:Fallback>
                <p:oleObj name="数式" r:id="rId3" imgW="3784320" imgH="2108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7318375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9212</TotalTime>
  <Words>273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485</cp:revision>
  <cp:lastPrinted>2013-09-20T13:47:25Z</cp:lastPrinted>
  <dcterms:created xsi:type="dcterms:W3CDTF">2012-01-10T18:32:24Z</dcterms:created>
  <dcterms:modified xsi:type="dcterms:W3CDTF">2015-09-18T02:57:36Z</dcterms:modified>
</cp:coreProperties>
</file>