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57" r:id="rId12"/>
    <p:sldId id="369" r:id="rId13"/>
    <p:sldId id="368" r:id="rId14"/>
    <p:sldId id="367" r:id="rId15"/>
    <p:sldId id="361" r:id="rId16"/>
    <p:sldId id="359" r:id="rId17"/>
    <p:sldId id="358" r:id="rId18"/>
    <p:sldId id="3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5" d="100"/>
          <a:sy n="65" d="100"/>
        </p:scale>
        <p:origin x="5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Introduction/review of mathematical methods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Laplace transform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Green’s function methods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second-order ordinary differential equations</a:t>
            </a:r>
          </a:p>
          <a:p>
            <a:r>
              <a:rPr lang="en-US" sz="2400" dirty="0" smtClean="0">
                <a:latin typeface="+mj-lt"/>
              </a:rPr>
              <a:t>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equations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37947"/>
              </p:ext>
            </p:extLst>
          </p:nvPr>
        </p:nvGraphicFramePr>
        <p:xfrm>
          <a:off x="365161" y="1676400"/>
          <a:ext cx="8321639" cy="82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1" name="Equation" r:id="rId3" imgW="6324480" imgH="622080" progId="Equation.DSMT4">
                  <p:embed/>
                </p:oleObj>
              </mc:Choice>
              <mc:Fallback>
                <p:oleObj name="Equation" r:id="rId3" imgW="6324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61" y="1676400"/>
                        <a:ext cx="8321639" cy="82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9208604">
            <a:off x="4732708" y="2241269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0786836">
            <a:off x="5509868" y="2202855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339108">
            <a:off x="6162609" y="2224157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1379204">
            <a:off x="8271236" y="2237066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3719" y="3224305"/>
            <a:ext cx="121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applied force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499" y="3352800"/>
            <a:ext cx="231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functions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178294" y="2270800"/>
            <a:ext cx="381000" cy="2148799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4343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be determined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51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methods  of </a:t>
            </a:r>
            <a:r>
              <a:rPr lang="en-US" sz="2400" dirty="0" smtClean="0">
                <a:latin typeface="+mj-lt"/>
              </a:rPr>
              <a:t>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equations  </a:t>
            </a:r>
            <a:r>
              <a:rPr lang="en-US" sz="2400" dirty="0" smtClean="0">
                <a:latin typeface="+mj-lt"/>
              </a:rPr>
              <a:t>(assume all functions and constants are real):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17203"/>
              </p:ext>
            </p:extLst>
          </p:nvPr>
        </p:nvGraphicFramePr>
        <p:xfrm>
          <a:off x="389731" y="804403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0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" y="804403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5439"/>
              </p:ext>
            </p:extLst>
          </p:nvPr>
        </p:nvGraphicFramePr>
        <p:xfrm>
          <a:off x="3759200" y="1879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1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0" y="1879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985572"/>
              </p:ext>
            </p:extLst>
          </p:nvPr>
        </p:nvGraphicFramePr>
        <p:xfrm>
          <a:off x="685800" y="4953000"/>
          <a:ext cx="763272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2" name="Equation" r:id="rId7" imgW="5155920" imgH="977760" progId="Equation.DSMT4">
                  <p:embed/>
                </p:oleObj>
              </mc:Choice>
              <mc:Fallback>
                <p:oleObj name="Equation" r:id="rId7" imgW="51559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953000"/>
                        <a:ext cx="763272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403" y="3969603"/>
            <a:ext cx="7503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possible to prove several </a:t>
            </a:r>
            <a:r>
              <a:rPr lang="en-US" sz="2400" dirty="0" smtClean="0"/>
              <a:t>properties of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 </a:t>
            </a:r>
            <a:r>
              <a:rPr lang="en-US" sz="2400" i="1" dirty="0" smtClean="0"/>
              <a:t>–    </a:t>
            </a:r>
            <a:r>
              <a:rPr lang="en-US" sz="2400" i="1" dirty="0" smtClean="0"/>
              <a:t>including </a:t>
            </a:r>
            <a:r>
              <a:rPr lang="en-US" sz="2400" dirty="0" err="1" smtClean="0"/>
              <a:t>orthogonality</a:t>
            </a:r>
            <a:r>
              <a:rPr lang="en-US" sz="2400" dirty="0" smtClean="0"/>
              <a:t> and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completeness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9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87158"/>
              </p:ext>
            </p:extLst>
          </p:nvPr>
        </p:nvGraphicFramePr>
        <p:xfrm>
          <a:off x="396374" y="381000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9" name="Equation" r:id="rId3" imgW="3009600" imgH="952200" progId="Equation.DSMT4">
                  <p:embed/>
                </p:oleObj>
              </mc:Choice>
              <mc:Fallback>
                <p:oleObj name="Equation" r:id="rId3" imgW="3009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74" y="381000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15879"/>
              </p:ext>
            </p:extLst>
          </p:nvPr>
        </p:nvGraphicFramePr>
        <p:xfrm>
          <a:off x="368300" y="2057400"/>
          <a:ext cx="878363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0" name="Equation" r:id="rId5" imgW="5803560" imgH="952200" progId="Equation.DSMT4">
                  <p:embed/>
                </p:oleObj>
              </mc:Choice>
              <mc:Fallback>
                <p:oleObj name="Equation" r:id="rId5" imgW="58035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057400"/>
                        <a:ext cx="8783638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01389"/>
              </p:ext>
            </p:extLst>
          </p:nvPr>
        </p:nvGraphicFramePr>
        <p:xfrm>
          <a:off x="346075" y="3810000"/>
          <a:ext cx="849312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Equation" r:id="rId7" imgW="5613120" imgH="1638000" progId="Equation.DSMT4">
                  <p:embed/>
                </p:oleObj>
              </mc:Choice>
              <mc:Fallback>
                <p:oleObj name="Equation" r:id="rId7" imgW="561312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810000"/>
                        <a:ext cx="8493125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87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817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inhomogeneous problem by using Green’s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68248"/>
              </p:ext>
            </p:extLst>
          </p:nvPr>
        </p:nvGraphicFramePr>
        <p:xfrm>
          <a:off x="609600" y="1144638"/>
          <a:ext cx="61563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1" name="Equation" r:id="rId3" imgW="3873240" imgH="952200" progId="Equation.DSMT4">
                  <p:embed/>
                </p:oleObj>
              </mc:Choice>
              <mc:Fallback>
                <p:oleObj name="Equation" r:id="rId3" imgW="387324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4638"/>
                        <a:ext cx="61563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78909"/>
              </p:ext>
            </p:extLst>
          </p:nvPr>
        </p:nvGraphicFramePr>
        <p:xfrm>
          <a:off x="457200" y="26607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2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07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16101"/>
              </p:ext>
            </p:extLst>
          </p:nvPr>
        </p:nvGraphicFramePr>
        <p:xfrm>
          <a:off x="534988" y="4343400"/>
          <a:ext cx="54435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3" name="Equation" r:id="rId7" imgW="3251160" imgH="1002960" progId="Equation.DSMT4">
                  <p:embed/>
                </p:oleObj>
              </mc:Choice>
              <mc:Fallback>
                <p:oleObj name="Equation" r:id="rId7" imgW="325116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43400"/>
                        <a:ext cx="54435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homogeneous problem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5562600"/>
            <a:ext cx="304800" cy="4666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76198"/>
              </p:ext>
            </p:extLst>
          </p:nvPr>
        </p:nvGraphicFramePr>
        <p:xfrm>
          <a:off x="457200" y="1066800"/>
          <a:ext cx="7543800" cy="26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3" name="数式" r:id="rId3" imgW="3886200" imgH="1371600" progId="Equation.3">
                  <p:embed/>
                </p:oleObj>
              </mc:Choice>
              <mc:Fallback>
                <p:oleObj name="数式" r:id="rId3" imgW="38862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543800" cy="26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problem:</a:t>
            </a:r>
          </a:p>
        </p:txBody>
      </p:sp>
    </p:spTree>
    <p:extLst>
      <p:ext uri="{BB962C8B-B14F-4D97-AF65-F5344CB8AC3E}">
        <p14:creationId xmlns:p14="http://schemas.microsoft.com/office/powerpoint/2010/main" val="879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25665"/>
              </p:ext>
            </p:extLst>
          </p:nvPr>
        </p:nvGraphicFramePr>
        <p:xfrm>
          <a:off x="457200" y="192087"/>
          <a:ext cx="67945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6" name="数式" r:id="rId3" imgW="3009600" imgH="1396800" progId="Equation.3">
                  <p:embed/>
                </p:oleObj>
              </mc:Choice>
              <mc:Fallback>
                <p:oleObj name="数式" r:id="rId3" imgW="30096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"/>
                        <a:ext cx="67945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27229"/>
              </p:ext>
            </p:extLst>
          </p:nvPr>
        </p:nvGraphicFramePr>
        <p:xfrm>
          <a:off x="377825" y="3643313"/>
          <a:ext cx="79708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7" name="数式" r:id="rId5" imgW="3530520" imgH="1104840" progId="Equation.3">
                  <p:embed/>
                </p:oleObj>
              </mc:Choice>
              <mc:Fallback>
                <p:oleObj name="数式" r:id="rId5" imgW="353052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643313"/>
                        <a:ext cx="79708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69602"/>
              </p:ext>
            </p:extLst>
          </p:nvPr>
        </p:nvGraphicFramePr>
        <p:xfrm>
          <a:off x="477253" y="2133600"/>
          <a:ext cx="78851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8" name="数式" r:id="rId3" imgW="3492360" imgH="1091880" progId="Equation.3">
                  <p:embed/>
                </p:oleObj>
              </mc:Choice>
              <mc:Fallback>
                <p:oleObj name="数式" r:id="rId3" imgW="3492360" imgH="1091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53" y="2133600"/>
                        <a:ext cx="7885113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3065"/>
              </p:ext>
            </p:extLst>
          </p:nvPr>
        </p:nvGraphicFramePr>
        <p:xfrm>
          <a:off x="304800" y="4572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9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3853"/>
              </p:ext>
            </p:extLst>
          </p:nvPr>
        </p:nvGraphicFramePr>
        <p:xfrm>
          <a:off x="661988" y="733425"/>
          <a:ext cx="682783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2" name="数式" r:id="rId3" imgW="3517560" imgH="2793960" progId="Equation.3">
                  <p:embed/>
                </p:oleObj>
              </mc:Choice>
              <mc:Fallback>
                <p:oleObj name="数式" r:id="rId3" imgW="3517560" imgH="2793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733425"/>
                        <a:ext cx="682783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0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7502"/>
              </p:ext>
            </p:extLst>
          </p:nvPr>
        </p:nvGraphicFramePr>
        <p:xfrm>
          <a:off x="654050" y="153987"/>
          <a:ext cx="8185150" cy="6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5" name="数式" r:id="rId3" imgW="4216320" imgH="3403440" progId="Equation.3">
                  <p:embed/>
                </p:oleObj>
              </mc:Choice>
              <mc:Fallback>
                <p:oleObj name="数式" r:id="rId3" imgW="4216320" imgH="3403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987"/>
                        <a:ext cx="8185150" cy="662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44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4800" y="4495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13" y="304800"/>
            <a:ext cx="8329613" cy="56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7866714" cy="5453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2057400"/>
            <a:ext cx="2743200" cy="1676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4"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0"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1"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8"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722563"/>
          <a:ext cx="7366000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数式" r:id="rId5" imgW="3416040" imgH="1930320" progId="Equation.3">
                  <p:embed/>
                </p:oleObj>
              </mc:Choice>
              <mc:Fallback>
                <p:oleObj name="数式" r:id="rId5" imgW="341604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722563"/>
                        <a:ext cx="7366000" cy="375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30156" cy="46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14059</TotalTime>
  <Words>258</Words>
  <Application>Microsoft Office PowerPoint</Application>
  <PresentationFormat>On-screen Show (4:3)</PresentationFormat>
  <Paragraphs>77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686</cp:revision>
  <cp:lastPrinted>2014-10-13T02:50:53Z</cp:lastPrinted>
  <dcterms:created xsi:type="dcterms:W3CDTF">2012-01-10T18:32:24Z</dcterms:created>
  <dcterms:modified xsi:type="dcterms:W3CDTF">2015-10-07T01:12:45Z</dcterms:modified>
</cp:coreProperties>
</file>