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92" r:id="rId4"/>
    <p:sldId id="393" r:id="rId5"/>
    <p:sldId id="394" r:id="rId6"/>
    <p:sldId id="395" r:id="rId7"/>
    <p:sldId id="396" r:id="rId8"/>
    <p:sldId id="449" r:id="rId9"/>
    <p:sldId id="450" r:id="rId10"/>
    <p:sldId id="451" r:id="rId11"/>
    <p:sldId id="400" r:id="rId12"/>
    <p:sldId id="448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9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0"/>
            <a:ext cx="819510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26: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</a:t>
            </a:r>
            <a:r>
              <a:rPr lang="en-US" sz="3200" b="1" dirty="0">
                <a:solidFill>
                  <a:schemeClr val="folHlink"/>
                </a:solidFill>
              </a:rPr>
              <a:t>equation for </a:t>
            </a:r>
            <a:r>
              <a:rPr lang="en-US" sz="3200" b="1" dirty="0" smtClean="0">
                <a:solidFill>
                  <a:schemeClr val="folHlink"/>
                </a:solidFill>
              </a:rPr>
              <a:t>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Speed of sound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401919"/>
              </p:ext>
            </p:extLst>
          </p:nvPr>
        </p:nvGraphicFramePr>
        <p:xfrm>
          <a:off x="420688" y="155575"/>
          <a:ext cx="61325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4" name="数式" r:id="rId3" imgW="2679480" imgH="1447560" progId="Equation.3">
                  <p:embed/>
                </p:oleObj>
              </mc:Choice>
              <mc:Fallback>
                <p:oleObj name="数式" r:id="rId3" imgW="26794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55575"/>
                        <a:ext cx="6132512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007980"/>
              </p:ext>
            </p:extLst>
          </p:nvPr>
        </p:nvGraphicFramePr>
        <p:xfrm>
          <a:off x="457200" y="3763892"/>
          <a:ext cx="6553200" cy="277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5" name="Equation" r:id="rId5" imgW="3949560" imgH="1739880" progId="Equation.DSMT4">
                  <p:embed/>
                </p:oleObj>
              </mc:Choice>
              <mc:Fallback>
                <p:oleObj name="Equation" r:id="rId5" imgW="394956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63892"/>
                        <a:ext cx="6553200" cy="2775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15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889457"/>
              </p:ext>
            </p:extLst>
          </p:nvPr>
        </p:nvGraphicFramePr>
        <p:xfrm>
          <a:off x="742388" y="533400"/>
          <a:ext cx="6877612" cy="452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84" name="Equation" r:id="rId3" imgW="4775040" imgH="3263760" progId="Equation.DSMT4">
                  <p:embed/>
                </p:oleObj>
              </mc:Choice>
              <mc:Fallback>
                <p:oleObj name="Equation" r:id="rId3" imgW="4775040" imgH="326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8" y="533400"/>
                        <a:ext cx="6877612" cy="452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4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12612"/>
              </p:ext>
            </p:extLst>
          </p:nvPr>
        </p:nvGraphicFramePr>
        <p:xfrm>
          <a:off x="533400" y="3668712"/>
          <a:ext cx="7778825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5"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68712"/>
                        <a:ext cx="7778825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6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53404"/>
              </p:ext>
            </p:extLst>
          </p:nvPr>
        </p:nvGraphicFramePr>
        <p:xfrm>
          <a:off x="3124200" y="1447800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88" name="数式" r:id="rId3" imgW="1104840" imgH="419040" progId="Equation.3">
                  <p:embed/>
                </p:oleObj>
              </mc:Choice>
              <mc:Fallback>
                <p:oleObj name="数式" r:id="rId3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6324"/>
              </p:ext>
            </p:extLst>
          </p:nvPr>
        </p:nvGraphicFramePr>
        <p:xfrm>
          <a:off x="3200400" y="3581400"/>
          <a:ext cx="568483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89" name="数式" r:id="rId5" imgW="2311200" imgH="850680" progId="Equation.3">
                  <p:embed/>
                </p:oleObj>
              </mc:Choice>
              <mc:Fallback>
                <p:oleObj name="数式" r:id="rId5" imgW="23112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568483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45872"/>
              </p:ext>
            </p:extLst>
          </p:nvPr>
        </p:nvGraphicFramePr>
        <p:xfrm>
          <a:off x="152400" y="1955083"/>
          <a:ext cx="8891116" cy="3683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12" name="数式" r:id="rId3" imgW="3327120" imgH="1396800" progId="Equation.3">
                  <p:embed/>
                </p:oleObj>
              </mc:Choice>
              <mc:Fallback>
                <p:oleObj name="数式" r:id="rId3" imgW="33271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55083"/>
                        <a:ext cx="8891116" cy="3683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13" name="数式" r:id="rId5" imgW="2425680" imgH="419040" progId="Equation.3">
                  <p:embed/>
                </p:oleObj>
              </mc:Choice>
              <mc:Fallback>
                <p:oleObj name="数式" r:id="rId5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75" name="数式" r:id="rId3" imgW="2882880" imgH="482400" progId="Equation.3">
                  <p:embed/>
                </p:oleObj>
              </mc:Choice>
              <mc:Fallback>
                <p:oleObj name="数式" r:id="rId3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76" name="数式" r:id="rId5" imgW="2006280" imgH="228600" progId="Equation.3">
                  <p:embed/>
                </p:oleObj>
              </mc:Choice>
              <mc:Fallback>
                <p:oleObj name="数式" r:id="rId5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77" name="数式" r:id="rId7" imgW="2946240" imgH="228600" progId="Equation.3">
                  <p:embed/>
                </p:oleObj>
              </mc:Choice>
              <mc:Fallback>
                <p:oleObj name="数式" r:id="rId7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608412"/>
              </p:ext>
            </p:extLst>
          </p:nvPr>
        </p:nvGraphicFramePr>
        <p:xfrm>
          <a:off x="119063" y="3570288"/>
          <a:ext cx="80899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78" name="数式" r:id="rId9" imgW="2616120" imgH="228600" progId="Equation.3">
                  <p:embed/>
                </p:oleObj>
              </mc:Choice>
              <mc:Fallback>
                <p:oleObj name="数式" r:id="rId9" imgW="2616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570288"/>
                        <a:ext cx="80899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79" name="数式" r:id="rId11" imgW="2286000" imgH="482400" progId="Equation.3">
                  <p:embed/>
                </p:oleObj>
              </mc:Choice>
              <mc:Fallback>
                <p:oleObj name="数式" r:id="rId11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307744"/>
              </p:ext>
            </p:extLst>
          </p:nvPr>
        </p:nvGraphicFramePr>
        <p:xfrm>
          <a:off x="152400" y="2133600"/>
          <a:ext cx="884889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60" name="数式" r:id="rId3" imgW="3454200" imgH="1600200" progId="Equation.3">
                  <p:embed/>
                </p:oleObj>
              </mc:Choice>
              <mc:Fallback>
                <p:oleObj name="数式" r:id="rId3" imgW="345420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848899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61" name="数式" r:id="rId5" imgW="2286000" imgH="482400" progId="Equation.3">
                  <p:embed/>
                </p:oleObj>
              </mc:Choice>
              <mc:Fallback>
                <p:oleObj name="数式" r:id="rId5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1" name="数式" r:id="rId4" imgW="1625400" imgH="228600" progId="Equation.3">
                  <p:embed/>
                </p:oleObj>
              </mc:Choice>
              <mc:Fallback>
                <p:oleObj name="数式" r:id="rId4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5" name="数式" r:id="rId4" imgW="2361960" imgH="393480" progId="Equation.3">
                  <p:embed/>
                </p:oleObj>
              </mc:Choice>
              <mc:Fallback>
                <p:oleObj name="数式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2" name="数式" r:id="rId3" imgW="2514600" imgH="1054080" progId="Equation.3">
                  <p:embed/>
                </p:oleObj>
              </mc:Choice>
              <mc:Fallback>
                <p:oleObj name="数式" r:id="rId3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4642"/>
              </p:ext>
            </p:extLst>
          </p:nvPr>
        </p:nvGraphicFramePr>
        <p:xfrm>
          <a:off x="501650" y="3657600"/>
          <a:ext cx="5321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3" name="数式" r:id="rId5" imgW="2108160" imgH="1155600" progId="Equation.3">
                  <p:embed/>
                </p:oleObj>
              </mc:Choice>
              <mc:Fallback>
                <p:oleObj name="数式" r:id="rId5" imgW="21081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657600"/>
                        <a:ext cx="5321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8214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6" y="457200"/>
            <a:ext cx="8118168" cy="55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38284"/>
              </p:ext>
            </p:extLst>
          </p:nvPr>
        </p:nvGraphicFramePr>
        <p:xfrm>
          <a:off x="911225" y="990600"/>
          <a:ext cx="785495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3" name="数式" r:id="rId3" imgW="3111480" imgH="1028520" progId="Equation.3">
                  <p:embed/>
                </p:oleObj>
              </mc:Choice>
              <mc:Fallback>
                <p:oleObj name="数式" r:id="rId3" imgW="311148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990600"/>
                        <a:ext cx="785495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0" name="数式" r:id="rId3" imgW="2984400" imgH="1054080" progId="Equation.3">
                  <p:embed/>
                </p:oleObj>
              </mc:Choice>
              <mc:Fallback>
                <p:oleObj name="数式" r:id="rId3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1" name="数式" r:id="rId5" imgW="1828800" imgH="507960" progId="Equation.3">
                  <p:embed/>
                </p:oleObj>
              </mc:Choice>
              <mc:Fallback>
                <p:oleObj name="数式" r:id="rId5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04"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05" name="数式" r:id="rId5" imgW="2476440" imgH="685800" progId="Equation.3">
                  <p:embed/>
                </p:oleObj>
              </mc:Choice>
              <mc:Fallback>
                <p:oleObj name="数式" r:id="rId5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3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201156"/>
              </p:ext>
            </p:extLst>
          </p:nvPr>
        </p:nvGraphicFramePr>
        <p:xfrm>
          <a:off x="1073150" y="3759200"/>
          <a:ext cx="26606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4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6606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4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5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0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1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18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19" name="数式" r:id="rId5" imgW="1498320" imgH="1066680" progId="Equation.3">
                  <p:embed/>
                </p:oleObj>
              </mc:Choice>
              <mc:Fallback>
                <p:oleObj name="数式" r:id="rId5" imgW="149832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8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24160"/>
              </p:ext>
            </p:extLst>
          </p:nvPr>
        </p:nvGraphicFramePr>
        <p:xfrm>
          <a:off x="985043" y="2229153"/>
          <a:ext cx="6488113" cy="4242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9" name="Equation" r:id="rId5" imgW="3454200" imgH="2349360" progId="Equation.DSMT4">
                  <p:embed/>
                </p:oleObj>
              </mc:Choice>
              <mc:Fallback>
                <p:oleObj name="Equation" r:id="rId5" imgW="345420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043" y="2229153"/>
                        <a:ext cx="6488113" cy="4242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 Arrow 7"/>
          <p:cNvSpPr/>
          <p:nvPr/>
        </p:nvSpPr>
        <p:spPr>
          <a:xfrm>
            <a:off x="3244065" y="1948648"/>
            <a:ext cx="4572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17307" y="183211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adiabatic conditions</a:t>
            </a:r>
          </a:p>
        </p:txBody>
      </p:sp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230307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6" name="数式" r:id="rId3" imgW="2971800" imgH="2095200" progId="Equation.3">
                  <p:embed/>
                </p:oleObj>
              </mc:Choice>
              <mc:Fallback>
                <p:oleObj name="数式" r:id="rId3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22991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7" name="数式" r:id="rId5" imgW="2565360" imgH="660240" progId="Equation.3">
                  <p:embed/>
                </p:oleObj>
              </mc:Choice>
              <mc:Fallback>
                <p:oleObj name="数式" r:id="rId5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5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10//3015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983482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0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3456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1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90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18020</TotalTime>
  <Words>372</Words>
  <Application>Microsoft Office PowerPoint</Application>
  <PresentationFormat>On-screen Show (4:3)</PresentationFormat>
  <Paragraphs>95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数式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860</cp:revision>
  <cp:lastPrinted>2014-11-05T04:20:19Z</cp:lastPrinted>
  <dcterms:created xsi:type="dcterms:W3CDTF">2012-01-10T18:32:24Z</dcterms:created>
  <dcterms:modified xsi:type="dcterms:W3CDTF">2015-10-30T14:20:29Z</dcterms:modified>
</cp:coreProperties>
</file>