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6" r:id="rId2"/>
    <p:sldId id="354" r:id="rId3"/>
    <p:sldId id="392" r:id="rId4"/>
    <p:sldId id="393" r:id="rId5"/>
    <p:sldId id="394" r:id="rId6"/>
    <p:sldId id="395" r:id="rId7"/>
    <p:sldId id="396" r:id="rId8"/>
    <p:sldId id="449" r:id="rId9"/>
    <p:sldId id="450" r:id="rId10"/>
    <p:sldId id="451" r:id="rId11"/>
    <p:sldId id="400" r:id="rId12"/>
    <p:sldId id="448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429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9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2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9.wmf"/><Relationship Id="rId1" Type="http://schemas.openxmlformats.org/officeDocument/2006/relationships/image" Target="../media/image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10/30/2015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10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0"/>
            <a:ext cx="819510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26: Chap. 9 of F&amp;W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Wave </a:t>
            </a:r>
            <a:r>
              <a:rPr lang="en-US" sz="3200" b="1" dirty="0">
                <a:solidFill>
                  <a:schemeClr val="folHlink"/>
                </a:solidFill>
              </a:rPr>
              <a:t>equation for </a:t>
            </a:r>
            <a:r>
              <a:rPr lang="en-US" sz="3200" b="1" dirty="0" smtClean="0">
                <a:solidFill>
                  <a:schemeClr val="folHlink"/>
                </a:solidFill>
              </a:rPr>
              <a:t>sound in linear approximation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Wave equations for sound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Speed of sound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Standing wave solutions</a:t>
            </a:r>
            <a:endParaRPr lang="en-US" sz="3200" b="1" dirty="0">
              <a:solidFill>
                <a:schemeClr val="folHlink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401919"/>
              </p:ext>
            </p:extLst>
          </p:nvPr>
        </p:nvGraphicFramePr>
        <p:xfrm>
          <a:off x="420688" y="155575"/>
          <a:ext cx="6132512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294" name="数式" r:id="rId3" imgW="2679480" imgH="1447560" progId="Equation.3">
                  <p:embed/>
                </p:oleObj>
              </mc:Choice>
              <mc:Fallback>
                <p:oleObj name="数式" r:id="rId3" imgW="267948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155575"/>
                        <a:ext cx="6132512" cy="342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007980"/>
              </p:ext>
            </p:extLst>
          </p:nvPr>
        </p:nvGraphicFramePr>
        <p:xfrm>
          <a:off x="457200" y="3763892"/>
          <a:ext cx="6553200" cy="2775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295" name="Equation" r:id="rId5" imgW="3949560" imgH="1739880" progId="Equation.DSMT4">
                  <p:embed/>
                </p:oleObj>
              </mc:Choice>
              <mc:Fallback>
                <p:oleObj name="Equation" r:id="rId5" imgW="3949560" imgH="1739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763892"/>
                        <a:ext cx="6553200" cy="27750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2150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8889457"/>
              </p:ext>
            </p:extLst>
          </p:nvPr>
        </p:nvGraphicFramePr>
        <p:xfrm>
          <a:off x="742388" y="533400"/>
          <a:ext cx="6877612" cy="452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184" name="Equation" r:id="rId3" imgW="4775040" imgH="3263760" progId="Equation.DSMT4">
                  <p:embed/>
                </p:oleObj>
              </mc:Choice>
              <mc:Fallback>
                <p:oleObj name="Equation" r:id="rId3" imgW="4775040" imgH="326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388" y="533400"/>
                        <a:ext cx="6877612" cy="452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5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296114"/>
              </p:ext>
            </p:extLst>
          </p:nvPr>
        </p:nvGraphicFramePr>
        <p:xfrm>
          <a:off x="228600" y="152400"/>
          <a:ext cx="34988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24" name="数式" r:id="rId3" imgW="1422360" imgH="1320480" progId="Equation.3">
                  <p:embed/>
                </p:oleObj>
              </mc:Choice>
              <mc:Fallback>
                <p:oleObj name="数式" r:id="rId3" imgW="14223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34988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312612"/>
              </p:ext>
            </p:extLst>
          </p:nvPr>
        </p:nvGraphicFramePr>
        <p:xfrm>
          <a:off x="533400" y="3668712"/>
          <a:ext cx="7778825" cy="268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25" name="Equation" r:id="rId5" imgW="5371920" imgH="1930320" progId="Equation.DSMT4">
                  <p:embed/>
                </p:oleObj>
              </mc:Choice>
              <mc:Fallback>
                <p:oleObj name="Equation" r:id="rId5" imgW="5371920" imgH="1930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68712"/>
                        <a:ext cx="7778825" cy="268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410535"/>
              </p:ext>
            </p:extLst>
          </p:nvPr>
        </p:nvGraphicFramePr>
        <p:xfrm>
          <a:off x="4554538" y="528638"/>
          <a:ext cx="3686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26" name="数式" r:id="rId7" imgW="1498320" imgH="1066680" progId="Equation.3">
                  <p:embed/>
                </p:oleObj>
              </mc:Choice>
              <mc:Fallback>
                <p:oleObj name="数式" r:id="rId7" imgW="149832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528638"/>
                        <a:ext cx="3686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002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Time harmonic standing waves in a pipe</a:t>
            </a:r>
          </a:p>
        </p:txBody>
      </p:sp>
      <p:sp>
        <p:nvSpPr>
          <p:cNvPr id="6" name="Can 5"/>
          <p:cNvSpPr/>
          <p:nvPr/>
        </p:nvSpPr>
        <p:spPr>
          <a:xfrm>
            <a:off x="1447800" y="1524000"/>
            <a:ext cx="914400" cy="3124200"/>
          </a:xfrm>
          <a:prstGeom prst="can">
            <a:avLst>
              <a:gd name="adj" fmla="val 43182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914400" y="1752600"/>
            <a:ext cx="457200" cy="2743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2971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1752600"/>
            <a:ext cx="3048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81200" y="1447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a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753404"/>
              </p:ext>
            </p:extLst>
          </p:nvPr>
        </p:nvGraphicFramePr>
        <p:xfrm>
          <a:off x="3124200" y="1447800"/>
          <a:ext cx="350520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88" name="数式" r:id="rId3" imgW="1104840" imgH="419040" progId="Equation.3">
                  <p:embed/>
                </p:oleObj>
              </mc:Choice>
              <mc:Fallback>
                <p:oleObj name="数式" r:id="rId3" imgW="1104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447800"/>
                        <a:ext cx="3505200" cy="12795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316324"/>
              </p:ext>
            </p:extLst>
          </p:nvPr>
        </p:nvGraphicFramePr>
        <p:xfrm>
          <a:off x="3200400" y="3581400"/>
          <a:ext cx="5684838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89" name="数式" r:id="rId5" imgW="2311200" imgH="850680" progId="Equation.3">
                  <p:embed/>
                </p:oleObj>
              </mc:Choice>
              <mc:Fallback>
                <p:oleObj name="数式" r:id="rId5" imgW="2311200" imgH="850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581400"/>
                        <a:ext cx="5684838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301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1845872"/>
              </p:ext>
            </p:extLst>
          </p:nvPr>
        </p:nvGraphicFramePr>
        <p:xfrm>
          <a:off x="152400" y="1955083"/>
          <a:ext cx="8891116" cy="3683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12" name="数式" r:id="rId3" imgW="3327120" imgH="1396800" progId="Equation.3">
                  <p:embed/>
                </p:oleObj>
              </mc:Choice>
              <mc:Fallback>
                <p:oleObj name="数式" r:id="rId3" imgW="332712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955083"/>
                        <a:ext cx="8891116" cy="36837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773880"/>
              </p:ext>
            </p:extLst>
          </p:nvPr>
        </p:nvGraphicFramePr>
        <p:xfrm>
          <a:off x="609600" y="304800"/>
          <a:ext cx="7697788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13" name="数式" r:id="rId5" imgW="2425680" imgH="419040" progId="Equation.3">
                  <p:embed/>
                </p:oleObj>
              </mc:Choice>
              <mc:Fallback>
                <p:oleObj name="数式" r:id="rId5" imgW="2425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7697788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28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638199"/>
              </p:ext>
            </p:extLst>
          </p:nvPr>
        </p:nvGraphicFramePr>
        <p:xfrm>
          <a:off x="0" y="228600"/>
          <a:ext cx="8916988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75" name="数式" r:id="rId3" imgW="2882880" imgH="482400" progId="Equation.3">
                  <p:embed/>
                </p:oleObj>
              </mc:Choice>
              <mc:Fallback>
                <p:oleObj name="数式" r:id="rId3" imgW="28828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8600"/>
                        <a:ext cx="8916988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513984"/>
              </p:ext>
            </p:extLst>
          </p:nvPr>
        </p:nvGraphicFramePr>
        <p:xfrm>
          <a:off x="304800" y="1905000"/>
          <a:ext cx="6205538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76" name="数式" r:id="rId5" imgW="2006280" imgH="228600" progId="Equation.3">
                  <p:embed/>
                </p:oleObj>
              </mc:Choice>
              <mc:Fallback>
                <p:oleObj name="数式" r:id="rId5" imgW="2006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5000"/>
                        <a:ext cx="6205538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854514"/>
              </p:ext>
            </p:extLst>
          </p:nvPr>
        </p:nvGraphicFramePr>
        <p:xfrm>
          <a:off x="93663" y="2819400"/>
          <a:ext cx="91122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77" name="数式" r:id="rId7" imgW="2946240" imgH="228600" progId="Equation.3">
                  <p:embed/>
                </p:oleObj>
              </mc:Choice>
              <mc:Fallback>
                <p:oleObj name="数式" r:id="rId7" imgW="2946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3" y="2819400"/>
                        <a:ext cx="911225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608412"/>
              </p:ext>
            </p:extLst>
          </p:nvPr>
        </p:nvGraphicFramePr>
        <p:xfrm>
          <a:off x="119063" y="3570288"/>
          <a:ext cx="80899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78" name="数式" r:id="rId9" imgW="2616120" imgH="228600" progId="Equation.3">
                  <p:embed/>
                </p:oleObj>
              </mc:Choice>
              <mc:Fallback>
                <p:oleObj name="数式" r:id="rId9" imgW="2616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3" y="3570288"/>
                        <a:ext cx="80899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760773"/>
              </p:ext>
            </p:extLst>
          </p:nvPr>
        </p:nvGraphicFramePr>
        <p:xfrm>
          <a:off x="304800" y="4495800"/>
          <a:ext cx="707072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79" name="数式" r:id="rId11" imgW="2286000" imgH="482400" progId="Equation.3">
                  <p:embed/>
                </p:oleObj>
              </mc:Choice>
              <mc:Fallback>
                <p:oleObj name="数式" r:id="rId11" imgW="2286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95800"/>
                        <a:ext cx="7070725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89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1307744"/>
              </p:ext>
            </p:extLst>
          </p:nvPr>
        </p:nvGraphicFramePr>
        <p:xfrm>
          <a:off x="152400" y="2133600"/>
          <a:ext cx="8848899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60" name="数式" r:id="rId3" imgW="3454200" imgH="1600200" progId="Equation.3">
                  <p:embed/>
                </p:oleObj>
              </mc:Choice>
              <mc:Fallback>
                <p:oleObj name="数式" r:id="rId3" imgW="3454200" imgH="160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33600"/>
                        <a:ext cx="8848899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820562"/>
              </p:ext>
            </p:extLst>
          </p:nvPr>
        </p:nvGraphicFramePr>
        <p:xfrm>
          <a:off x="228600" y="304800"/>
          <a:ext cx="707072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61" name="数式" r:id="rId5" imgW="2286000" imgH="482400" progId="Equation.3">
                  <p:embed/>
                </p:oleObj>
              </mc:Choice>
              <mc:Fallback>
                <p:oleObj name="数式" r:id="rId5" imgW="2286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"/>
                        <a:ext cx="7070725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562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pic>
        <p:nvPicPr>
          <p:cNvPr id="3205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6400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781872"/>
              </p:ext>
            </p:extLst>
          </p:nvPr>
        </p:nvGraphicFramePr>
        <p:xfrm>
          <a:off x="228600" y="228600"/>
          <a:ext cx="41640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71" name="数式" r:id="rId4" imgW="1625400" imgH="228600" progId="Equation.3">
                  <p:embed/>
                </p:oleObj>
              </mc:Choice>
              <mc:Fallback>
                <p:oleObj name="数式" r:id="rId4" imgW="1625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4164012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1371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m=0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193070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m=1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19400" y="2414539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m=2</a:t>
            </a:r>
          </a:p>
        </p:txBody>
      </p:sp>
    </p:spTree>
    <p:extLst>
      <p:ext uri="{BB962C8B-B14F-4D97-AF65-F5344CB8AC3E}">
        <p14:creationId xmlns:p14="http://schemas.microsoft.com/office/powerpoint/2010/main" val="37926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04800" y="995065"/>
            <a:ext cx="6076950" cy="3810000"/>
            <a:chOff x="914400" y="1752600"/>
            <a:chExt cx="6076950" cy="3810000"/>
          </a:xfrm>
        </p:grpSpPr>
        <p:pic>
          <p:nvPicPr>
            <p:cNvPr id="32153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1752600"/>
              <a:ext cx="6076950" cy="381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524000" y="3729335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m=0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52600" y="17526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m=1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14600" y="24384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m=2</a:t>
              </a:r>
            </a:p>
          </p:txBody>
        </p: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087305"/>
              </p:ext>
            </p:extLst>
          </p:nvPr>
        </p:nvGraphicFramePr>
        <p:xfrm>
          <a:off x="304800" y="152400"/>
          <a:ext cx="605155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695" name="数式" r:id="rId4" imgW="2361960" imgH="393480" progId="Equation.3">
                  <p:embed/>
                </p:oleObj>
              </mc:Choice>
              <mc:Fallback>
                <p:oleObj name="数式" r:id="rId4" imgW="2361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6051550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5334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Zeros of derivatives:  m=0:  0.00000, 3.83171, 7.01559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                        m=1:  1.84118, 5.33144, 8.53632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                        m=2:  3.05424, 6.70613, 9.96947</a:t>
            </a:r>
          </a:p>
        </p:txBody>
      </p:sp>
    </p:spTree>
    <p:extLst>
      <p:ext uri="{BB962C8B-B14F-4D97-AF65-F5344CB8AC3E}">
        <p14:creationId xmlns:p14="http://schemas.microsoft.com/office/powerpoint/2010/main" val="268828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condition for z=0, z=L: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460655"/>
              </p:ext>
            </p:extLst>
          </p:nvPr>
        </p:nvGraphicFramePr>
        <p:xfrm>
          <a:off x="381001" y="1066800"/>
          <a:ext cx="5867399" cy="242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32" name="数式" r:id="rId3" imgW="2514600" imgH="1054080" progId="Equation.3">
                  <p:embed/>
                </p:oleObj>
              </mc:Choice>
              <mc:Fallback>
                <p:oleObj name="数式" r:id="rId3" imgW="251460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1" y="1066800"/>
                        <a:ext cx="5867399" cy="242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624642"/>
              </p:ext>
            </p:extLst>
          </p:nvPr>
        </p:nvGraphicFramePr>
        <p:xfrm>
          <a:off x="501650" y="3657600"/>
          <a:ext cx="5321300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33" name="数式" r:id="rId5" imgW="2108160" imgH="1155600" progId="Equation.3">
                  <p:embed/>
                </p:oleObj>
              </mc:Choice>
              <mc:Fallback>
                <p:oleObj name="数式" r:id="rId5" imgW="2108160" imgH="11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3657600"/>
                        <a:ext cx="5321300" cy="287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333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08214" y="4876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956" y="457200"/>
            <a:ext cx="8118168" cy="556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638284"/>
              </p:ext>
            </p:extLst>
          </p:nvPr>
        </p:nvGraphicFramePr>
        <p:xfrm>
          <a:off x="911225" y="990600"/>
          <a:ext cx="785495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43" name="数式" r:id="rId3" imgW="3111480" imgH="1028520" progId="Equation.3">
                  <p:embed/>
                </p:oleObj>
              </mc:Choice>
              <mc:Fallback>
                <p:oleObj name="数式" r:id="rId3" imgW="3111480" imgH="1028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5" y="990600"/>
                        <a:ext cx="7854950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89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404780"/>
              </p:ext>
            </p:extLst>
          </p:nvPr>
        </p:nvGraphicFramePr>
        <p:xfrm>
          <a:off x="1036637" y="1295400"/>
          <a:ext cx="6964363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0" name="数式" r:id="rId3" imgW="2984400" imgH="1054080" progId="Equation.3">
                  <p:embed/>
                </p:oleObj>
              </mc:Choice>
              <mc:Fallback>
                <p:oleObj name="数式" r:id="rId3" imgW="298440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37" y="1295400"/>
                        <a:ext cx="6964363" cy="242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Alternate boundary condition for z=0, z=L: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599542"/>
              </p:ext>
            </p:extLst>
          </p:nvPr>
        </p:nvGraphicFramePr>
        <p:xfrm>
          <a:off x="1219200" y="4267200"/>
          <a:ext cx="4616450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1" name="数式" r:id="rId5" imgW="1828800" imgH="507960" progId="Equation.3">
                  <p:embed/>
                </p:oleObj>
              </mc:Choice>
              <mc:Fallback>
                <p:oleObj name="数式" r:id="rId5" imgW="18288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267200"/>
                        <a:ext cx="4616450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380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253166"/>
              </p:ext>
            </p:extLst>
          </p:nvPr>
        </p:nvGraphicFramePr>
        <p:xfrm>
          <a:off x="2503488" y="838200"/>
          <a:ext cx="3910012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04" name="数式" r:id="rId3" imgW="1231560" imgH="419040" progId="Equation.3">
                  <p:embed/>
                </p:oleObj>
              </mc:Choice>
              <mc:Fallback>
                <p:oleObj name="数式" r:id="rId3" imgW="12315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8" y="838200"/>
                        <a:ext cx="3910012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Other solutions to wave equation: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757921"/>
              </p:ext>
            </p:extLst>
          </p:nvPr>
        </p:nvGraphicFramePr>
        <p:xfrm>
          <a:off x="522287" y="2478087"/>
          <a:ext cx="7859713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805" name="数式" r:id="rId5" imgW="2476440" imgH="685800" progId="Equation.3">
                  <p:embed/>
                </p:oleObj>
              </mc:Choice>
              <mc:Fallback>
                <p:oleObj name="数式" r:id="rId5" imgW="247644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" y="2478087"/>
                        <a:ext cx="7859713" cy="209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474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175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Application of fluid equations to the case of air in equilibrium plus small perturbation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062666"/>
              </p:ext>
            </p:extLst>
          </p:nvPr>
        </p:nvGraphicFramePr>
        <p:xfrm>
          <a:off x="838200" y="1371600"/>
          <a:ext cx="603091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3" name="数式" r:id="rId3" imgW="2450880" imgH="1054080" progId="Equation.3">
                  <p:embed/>
                </p:oleObj>
              </mc:Choice>
              <mc:Fallback>
                <p:oleObj name="数式" r:id="rId3" imgW="245088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71600"/>
                        <a:ext cx="6030913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6201156"/>
              </p:ext>
            </p:extLst>
          </p:nvPr>
        </p:nvGraphicFramePr>
        <p:xfrm>
          <a:off x="1073150" y="3759200"/>
          <a:ext cx="2660650" cy="270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4" name="数式" r:id="rId5" imgW="1143000" imgH="1143000" progId="Equation.3">
                  <p:embed/>
                </p:oleObj>
              </mc:Choice>
              <mc:Fallback>
                <p:oleObj name="数式" r:id="rId5" imgW="1143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3759200"/>
                        <a:ext cx="2660650" cy="270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01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044517"/>
              </p:ext>
            </p:extLst>
          </p:nvPr>
        </p:nvGraphicFramePr>
        <p:xfrm>
          <a:off x="152400" y="304800"/>
          <a:ext cx="887571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4" name="数式" r:id="rId3" imgW="3606480" imgH="1054080" progId="Equation.3">
                  <p:embed/>
                </p:oleObj>
              </mc:Choice>
              <mc:Fallback>
                <p:oleObj name="数式" r:id="rId3" imgW="360648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875713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918644"/>
              </p:ext>
            </p:extLst>
          </p:nvPr>
        </p:nvGraphicFramePr>
        <p:xfrm>
          <a:off x="533400" y="3217863"/>
          <a:ext cx="6311900" cy="318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5" name="数式" r:id="rId5" imgW="2565360" imgH="1346040" progId="Equation.3">
                  <p:embed/>
                </p:oleObj>
              </mc:Choice>
              <mc:Fallback>
                <p:oleObj name="数式" r:id="rId5" imgW="2565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17863"/>
                        <a:ext cx="6311900" cy="318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10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62400" y="5181600"/>
            <a:ext cx="2819400" cy="990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694131"/>
              </p:ext>
            </p:extLst>
          </p:nvPr>
        </p:nvGraphicFramePr>
        <p:xfrm>
          <a:off x="228600" y="228600"/>
          <a:ext cx="8723312" cy="251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70" name="数式" r:id="rId3" imgW="3886200" imgH="1168200" progId="Equation.3">
                  <p:embed/>
                </p:oleObj>
              </mc:Choice>
              <mc:Fallback>
                <p:oleObj name="数式" r:id="rId3" imgW="388620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8723312" cy="2519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20867"/>
              </p:ext>
            </p:extLst>
          </p:nvPr>
        </p:nvGraphicFramePr>
        <p:xfrm>
          <a:off x="619125" y="2822575"/>
          <a:ext cx="7686675" cy="327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71" name="数式" r:id="rId5" imgW="3124080" imgH="1384200" progId="Equation.3">
                  <p:embed/>
                </p:oleObj>
              </mc:Choice>
              <mc:Fallback>
                <p:oleObj name="数式" r:id="rId5" imgW="312408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822575"/>
                        <a:ext cx="7686675" cy="327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139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296114"/>
              </p:ext>
            </p:extLst>
          </p:nvPr>
        </p:nvGraphicFramePr>
        <p:xfrm>
          <a:off x="228600" y="152400"/>
          <a:ext cx="34988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118" name="数式" r:id="rId3" imgW="1422360" imgH="1320480" progId="Equation.3">
                  <p:embed/>
                </p:oleObj>
              </mc:Choice>
              <mc:Fallback>
                <p:oleObj name="数式" r:id="rId3" imgW="14223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34988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410535"/>
              </p:ext>
            </p:extLst>
          </p:nvPr>
        </p:nvGraphicFramePr>
        <p:xfrm>
          <a:off x="4554538" y="528638"/>
          <a:ext cx="3686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119" name="数式" r:id="rId5" imgW="1498320" imgH="1066680" progId="Equation.3">
                  <p:embed/>
                </p:oleObj>
              </mc:Choice>
              <mc:Fallback>
                <p:oleObj name="数式" r:id="rId5" imgW="1498320" imgH="1066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528638"/>
                        <a:ext cx="3686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14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wave velocity in an ideal gas: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215751"/>
              </p:ext>
            </p:extLst>
          </p:nvPr>
        </p:nvGraphicFramePr>
        <p:xfrm>
          <a:off x="1316038" y="1066800"/>
          <a:ext cx="1779587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118" name="数式" r:id="rId3" imgW="723600" imgH="469800" progId="Equation.3">
                  <p:embed/>
                </p:oleObj>
              </mc:Choice>
              <mc:Fallback>
                <p:oleObj name="数式" r:id="rId3" imgW="7236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1066800"/>
                        <a:ext cx="1779587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724160"/>
              </p:ext>
            </p:extLst>
          </p:nvPr>
        </p:nvGraphicFramePr>
        <p:xfrm>
          <a:off x="985043" y="2229153"/>
          <a:ext cx="6488113" cy="4242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119" name="Equation" r:id="rId5" imgW="3454200" imgH="2349360" progId="Equation.DSMT4">
                  <p:embed/>
                </p:oleObj>
              </mc:Choice>
              <mc:Fallback>
                <p:oleObj name="Equation" r:id="rId5" imgW="3454200" imgH="234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043" y="2229153"/>
                        <a:ext cx="6488113" cy="42429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eft Arrow 7"/>
          <p:cNvSpPr/>
          <p:nvPr/>
        </p:nvSpPr>
        <p:spPr>
          <a:xfrm>
            <a:off x="3244065" y="1948648"/>
            <a:ext cx="4572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17307" y="183211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adiabatic conditions</a:t>
            </a:r>
          </a:p>
        </p:txBody>
      </p:sp>
    </p:spTree>
    <p:extLst>
      <p:ext uri="{BB962C8B-B14F-4D97-AF65-F5344CB8AC3E}">
        <p14:creationId xmlns:p14="http://schemas.microsoft.com/office/powerpoint/2010/main" val="35353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230307"/>
              </p:ext>
            </p:extLst>
          </p:nvPr>
        </p:nvGraphicFramePr>
        <p:xfrm>
          <a:off x="762000" y="1930400"/>
          <a:ext cx="6705600" cy="454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46" name="数式" r:id="rId3" imgW="2971800" imgH="2095200" progId="Equation.3">
                  <p:embed/>
                </p:oleObj>
              </mc:Choice>
              <mc:Fallback>
                <p:oleObj name="数式" r:id="rId3" imgW="297180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30400"/>
                        <a:ext cx="6705600" cy="454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122991"/>
              </p:ext>
            </p:extLst>
          </p:nvPr>
        </p:nvGraphicFramePr>
        <p:xfrm>
          <a:off x="762000" y="381000"/>
          <a:ext cx="63071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47" name="数式" r:id="rId5" imgW="2565360" imgH="660240" progId="Equation.3">
                  <p:embed/>
                </p:oleObj>
              </mc:Choice>
              <mc:Fallback>
                <p:oleObj name="数式" r:id="rId5" imgW="25653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"/>
                        <a:ext cx="63071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259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10//3015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983482"/>
              </p:ext>
            </p:extLst>
          </p:nvPr>
        </p:nvGraphicFramePr>
        <p:xfrm>
          <a:off x="673100" y="381000"/>
          <a:ext cx="74628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70" name="数式" r:id="rId3" imgW="3035160" imgH="660240" progId="Equation.3">
                  <p:embed/>
                </p:oleObj>
              </mc:Choice>
              <mc:Fallback>
                <p:oleObj name="数式" r:id="rId3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81000"/>
                        <a:ext cx="74628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345691"/>
              </p:ext>
            </p:extLst>
          </p:nvPr>
        </p:nvGraphicFramePr>
        <p:xfrm>
          <a:off x="152400" y="2174875"/>
          <a:ext cx="8712200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71" name="数式" r:id="rId5" imgW="3543120" imgH="1625400" progId="Equation.3">
                  <p:embed/>
                </p:oleObj>
              </mc:Choice>
              <mc:Fallback>
                <p:oleObj name="数式" r:id="rId5" imgW="354312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74875"/>
                        <a:ext cx="8712200" cy="384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7900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18020</TotalTime>
  <Words>372</Words>
  <Application>Microsoft Office PowerPoint</Application>
  <PresentationFormat>On-screen Show (4:3)</PresentationFormat>
  <Paragraphs>95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Wingdings</vt:lpstr>
      <vt:lpstr>Office Theme</vt:lpstr>
      <vt:lpstr>数式</vt:lpstr>
      <vt:lpstr>MathType 6.0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860</cp:revision>
  <cp:lastPrinted>2014-11-05T04:20:19Z</cp:lastPrinted>
  <dcterms:created xsi:type="dcterms:W3CDTF">2012-01-10T18:32:24Z</dcterms:created>
  <dcterms:modified xsi:type="dcterms:W3CDTF">2015-10-30T14:20:29Z</dcterms:modified>
</cp:coreProperties>
</file>