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54" r:id="rId3"/>
    <p:sldId id="361" r:id="rId4"/>
    <p:sldId id="377" r:id="rId5"/>
    <p:sldId id="383" r:id="rId6"/>
    <p:sldId id="386" r:id="rId7"/>
    <p:sldId id="384" r:id="rId8"/>
    <p:sldId id="385" r:id="rId9"/>
    <p:sldId id="387" r:id="rId10"/>
    <p:sldId id="388" r:id="rId11"/>
    <p:sldId id="390" r:id="rId12"/>
    <p:sldId id="389" r:id="rId13"/>
    <p:sldId id="362" r:id="rId14"/>
    <p:sldId id="363" r:id="rId15"/>
    <p:sldId id="364" r:id="rId16"/>
    <p:sldId id="392" r:id="rId17"/>
    <p:sldId id="366" r:id="rId18"/>
    <p:sldId id="393" r:id="rId19"/>
    <p:sldId id="367" r:id="rId20"/>
    <p:sldId id="368" r:id="rId21"/>
    <p:sldId id="391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9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8" d="100"/>
        <a:sy n="3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8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4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19.wmf"/><Relationship Id="rId5" Type="http://schemas.openxmlformats.org/officeDocument/2006/relationships/image" Target="../media/image20.png"/><Relationship Id="rId10" Type="http://schemas.openxmlformats.org/officeDocument/2006/relationships/oleObject" Target="../embeddings/oleObject37.bin"/><Relationship Id="rId4" Type="http://schemas.openxmlformats.org/officeDocument/2006/relationships/image" Target="../media/image16.wmf"/><Relationship Id="rId9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6.png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40.png"/><Relationship Id="rId4" Type="http://schemas.openxmlformats.org/officeDocument/2006/relationships/image" Target="../media/image3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6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9.wmf"/><Relationship Id="rId5" Type="http://schemas.openxmlformats.org/officeDocument/2006/relationships/image" Target="../media/image20.png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16.wmf"/><Relationship Id="rId9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8458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36</a:t>
            </a:r>
          </a:p>
          <a:p>
            <a:pPr algn="ctr"/>
            <a:endParaRPr lang="en-US" sz="3200" b="1" dirty="0">
              <a:solidFill>
                <a:schemeClr val="folHlink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Review of Mathematical Methods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More details on Green’s function methods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Special functions</a:t>
            </a: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316929"/>
              </p:ext>
            </p:extLst>
          </p:nvPr>
        </p:nvGraphicFramePr>
        <p:xfrm>
          <a:off x="468313" y="304800"/>
          <a:ext cx="5935662" cy="358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84" name="Equation" r:id="rId3" imgW="3632040" imgH="2197080" progId="Equation.DSMT4">
                  <p:embed/>
                </p:oleObj>
              </mc:Choice>
              <mc:Fallback>
                <p:oleObj name="Equation" r:id="rId3" imgW="3632040" imgH="2197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13" y="304800"/>
                        <a:ext cx="5935662" cy="3589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981927"/>
              </p:ext>
            </p:extLst>
          </p:nvPr>
        </p:nvGraphicFramePr>
        <p:xfrm>
          <a:off x="2560638" y="4391025"/>
          <a:ext cx="4887912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85" name="Equation" r:id="rId5" imgW="3073320" imgH="901440" progId="Equation.DSMT4">
                  <p:embed/>
                </p:oleObj>
              </mc:Choice>
              <mc:Fallback>
                <p:oleObj name="Equation" r:id="rId5" imgW="307332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4391025"/>
                        <a:ext cx="4887912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73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473337"/>
              </p:ext>
            </p:extLst>
          </p:nvPr>
        </p:nvGraphicFramePr>
        <p:xfrm>
          <a:off x="609600" y="228600"/>
          <a:ext cx="7229475" cy="501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718" name="Equation" r:id="rId3" imgW="5155920" imgH="3568680" progId="Equation.DSMT4">
                  <p:embed/>
                </p:oleObj>
              </mc:Choice>
              <mc:Fallback>
                <p:oleObj name="Equation" r:id="rId3" imgW="5155920" imgH="3568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"/>
                        <a:ext cx="7229475" cy="501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74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725" y="196418"/>
            <a:ext cx="4038600" cy="3059545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441902"/>
              </p:ext>
            </p:extLst>
          </p:nvPr>
        </p:nvGraphicFramePr>
        <p:xfrm>
          <a:off x="3505200" y="304800"/>
          <a:ext cx="4792662" cy="168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710" name="Equation" r:id="rId4" imgW="2933640" imgH="1028520" progId="Equation.DSMT4">
                  <p:embed/>
                </p:oleObj>
              </mc:Choice>
              <mc:Fallback>
                <p:oleObj name="Equation" r:id="rId4" imgW="293364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05200" y="304800"/>
                        <a:ext cx="4792662" cy="168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033375"/>
              </p:ext>
            </p:extLst>
          </p:nvPr>
        </p:nvGraphicFramePr>
        <p:xfrm>
          <a:off x="542925" y="3155950"/>
          <a:ext cx="8443913" cy="338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711" name="Equation" r:id="rId6" imgW="5168880" imgH="2070000" progId="Equation.DSMT4">
                  <p:embed/>
                </p:oleObj>
              </mc:Choice>
              <mc:Fallback>
                <p:oleObj name="Equation" r:id="rId6" imgW="5168880" imgH="207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2925" y="3155950"/>
                        <a:ext cx="8443913" cy="3382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713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</a:t>
            </a:r>
            <a:r>
              <a:rPr lang="en-US" sz="2400" dirty="0" smtClean="0">
                <a:latin typeface="+mj-lt"/>
              </a:rPr>
              <a:t> solution methods  of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equations  (assume all functions and constants are real):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317203"/>
              </p:ext>
            </p:extLst>
          </p:nvPr>
        </p:nvGraphicFramePr>
        <p:xfrm>
          <a:off x="389731" y="804403"/>
          <a:ext cx="8364538" cy="315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79" name="数式" r:id="rId3" imgW="4178160" imgH="1574640" progId="Equation.3">
                  <p:embed/>
                </p:oleObj>
              </mc:Choice>
              <mc:Fallback>
                <p:oleObj name="数式" r:id="rId3" imgW="417816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" y="804403"/>
                        <a:ext cx="8364538" cy="3157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775439"/>
              </p:ext>
            </p:extLst>
          </p:nvPr>
        </p:nvGraphicFramePr>
        <p:xfrm>
          <a:off x="3759200" y="18796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80" name="Equation" r:id="rId5" imgW="914400" imgH="250560" progId="Equation.DSMT4">
                  <p:embed/>
                </p:oleObj>
              </mc:Choice>
              <mc:Fallback>
                <p:oleObj name="Equation" r:id="rId5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9200" y="18796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985572"/>
              </p:ext>
            </p:extLst>
          </p:nvPr>
        </p:nvGraphicFramePr>
        <p:xfrm>
          <a:off x="685800" y="4953000"/>
          <a:ext cx="763272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81" name="Equation" r:id="rId7" imgW="5155920" imgH="977760" progId="Equation.DSMT4">
                  <p:embed/>
                </p:oleObj>
              </mc:Choice>
              <mc:Fallback>
                <p:oleObj name="Equation" r:id="rId7" imgW="515592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5800" y="4953000"/>
                        <a:ext cx="7632723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6403" y="3969603"/>
            <a:ext cx="75039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is possible to prove several properties of the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eigenfunctions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(x) –    including </a:t>
            </a:r>
            <a:r>
              <a:rPr lang="en-US" sz="2400" dirty="0" err="1" smtClean="0"/>
              <a:t>orthogonality</a:t>
            </a:r>
            <a:r>
              <a:rPr lang="en-US" sz="2400" dirty="0" smtClean="0"/>
              <a:t> and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completeness.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901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687158"/>
              </p:ext>
            </p:extLst>
          </p:nvPr>
        </p:nvGraphicFramePr>
        <p:xfrm>
          <a:off x="396374" y="381000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100" name="Equation" r:id="rId3" imgW="3009600" imgH="952200" progId="Equation.DSMT4">
                  <p:embed/>
                </p:oleObj>
              </mc:Choice>
              <mc:Fallback>
                <p:oleObj name="Equation" r:id="rId3" imgW="30096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74" y="381000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615879"/>
              </p:ext>
            </p:extLst>
          </p:nvPr>
        </p:nvGraphicFramePr>
        <p:xfrm>
          <a:off x="368300" y="2057400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101" name="Equation" r:id="rId5" imgW="5803560" imgH="952200" progId="Equation.DSMT4">
                  <p:embed/>
                </p:oleObj>
              </mc:Choice>
              <mc:Fallback>
                <p:oleObj name="Equation" r:id="rId5" imgW="58035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057400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501389"/>
              </p:ext>
            </p:extLst>
          </p:nvPr>
        </p:nvGraphicFramePr>
        <p:xfrm>
          <a:off x="346075" y="3810000"/>
          <a:ext cx="84931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102" name="Equation" r:id="rId7" imgW="5613120" imgH="1638000" progId="Equation.DSMT4">
                  <p:embed/>
                </p:oleObj>
              </mc:Choice>
              <mc:Fallback>
                <p:oleObj name="Equation" r:id="rId7" imgW="5613120" imgH="163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3810000"/>
                        <a:ext cx="8493125" cy="248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68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368248"/>
              </p:ext>
            </p:extLst>
          </p:nvPr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4" name="Equation" r:id="rId3" imgW="3873240" imgH="952200" progId="Equation.DSMT4">
                  <p:embed/>
                </p:oleObj>
              </mc:Choice>
              <mc:Fallback>
                <p:oleObj name="Equation" r:id="rId3" imgW="38732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5" name="数式" r:id="rId5" imgW="3035160" imgH="660240" progId="Equation.3">
                  <p:embed/>
                </p:oleObj>
              </mc:Choice>
              <mc:Fallback>
                <p:oleObj name="数式" r:id="rId5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016101"/>
              </p:ext>
            </p:extLst>
          </p:nvPr>
        </p:nvGraphicFramePr>
        <p:xfrm>
          <a:off x="534988" y="4343400"/>
          <a:ext cx="544353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6" name="Equation" r:id="rId7" imgW="3251160" imgH="1002960" progId="Equation.DSMT4">
                  <p:embed/>
                </p:oleObj>
              </mc:Choice>
              <mc:Fallback>
                <p:oleObj name="Equation" r:id="rId7" imgW="325116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343400"/>
                        <a:ext cx="544353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53003"/>
              </p:ext>
            </p:extLst>
          </p:nvPr>
        </p:nvGraphicFramePr>
        <p:xfrm>
          <a:off x="511968" y="4675244"/>
          <a:ext cx="26352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770" name="Equation" r:id="rId3" imgW="1612800" imgH="660240" progId="Equation.DSMT4">
                  <p:embed/>
                </p:oleObj>
              </mc:Choice>
              <mc:Fallback>
                <p:oleObj name="Equation" r:id="rId3" imgW="161280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1968" y="4675244"/>
                        <a:ext cx="263525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2200" y="336524"/>
            <a:ext cx="5029200" cy="381000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608084"/>
              </p:ext>
            </p:extLst>
          </p:nvPr>
        </p:nvGraphicFramePr>
        <p:xfrm>
          <a:off x="6138862" y="609600"/>
          <a:ext cx="828675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771" name="Equation" r:id="rId6" imgW="507960" imgH="634680" progId="Equation.DSMT4">
                  <p:embed/>
                </p:oleObj>
              </mc:Choice>
              <mc:Fallback>
                <p:oleObj name="Equation" r:id="rId6" imgW="5079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38862" y="609600"/>
                        <a:ext cx="828675" cy="1036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727750"/>
              </p:ext>
            </p:extLst>
          </p:nvPr>
        </p:nvGraphicFramePr>
        <p:xfrm>
          <a:off x="2743200" y="3028215"/>
          <a:ext cx="8080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772" name="Equation" r:id="rId8" imgW="495000" imgH="266400" progId="Equation.DSMT4">
                  <p:embed/>
                </p:oleObj>
              </mc:Choice>
              <mc:Fallback>
                <p:oleObj name="Equation" r:id="rId8" imgW="4950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43200" y="3028215"/>
                        <a:ext cx="808037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953634"/>
              </p:ext>
            </p:extLst>
          </p:nvPr>
        </p:nvGraphicFramePr>
        <p:xfrm>
          <a:off x="4351338" y="4374384"/>
          <a:ext cx="4792662" cy="168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773" name="Equation" r:id="rId10" imgW="2933640" imgH="1028520" progId="Equation.DSMT4">
                  <p:embed/>
                </p:oleObj>
              </mc:Choice>
              <mc:Fallback>
                <p:oleObj name="Equation" r:id="rId10" imgW="293364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51338" y="4374384"/>
                        <a:ext cx="4792662" cy="168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382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09911"/>
              </p:ext>
            </p:extLst>
          </p:nvPr>
        </p:nvGraphicFramePr>
        <p:xfrm>
          <a:off x="457200" y="274738"/>
          <a:ext cx="6915150" cy="3175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64" name="Equation" r:id="rId3" imgW="4546440" imgH="2082600" progId="Equation.DSMT4">
                  <p:embed/>
                </p:oleObj>
              </mc:Choice>
              <mc:Fallback>
                <p:oleObj name="Equation" r:id="rId3" imgW="4546440" imgH="20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4738"/>
                        <a:ext cx="6915150" cy="31757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682671"/>
              </p:ext>
            </p:extLst>
          </p:nvPr>
        </p:nvGraphicFramePr>
        <p:xfrm>
          <a:off x="381000" y="3657600"/>
          <a:ext cx="842148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65" name="Equation" r:id="rId5" imgW="5499000" imgH="1638000" progId="Equation.DSMT4">
                  <p:embed/>
                </p:oleObj>
              </mc:Choice>
              <mc:Fallback>
                <p:oleObj name="Equation" r:id="rId5" imgW="5499000" imgH="163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657600"/>
                        <a:ext cx="8421488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234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 – convergence of Fourier series representation of </a:t>
            </a:r>
            <a:r>
              <a:rPr lang="en-US" sz="2400" dirty="0" smtClean="0">
                <a:latin typeface="Symbol" panose="05050102010706020507" pitchFamily="18" charset="2"/>
              </a:rPr>
              <a:t>r</a:t>
            </a:r>
            <a:r>
              <a:rPr lang="en-US" sz="2400" dirty="0" smtClean="0"/>
              <a:t>(x) itself: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221707"/>
              </p:ext>
            </p:extLst>
          </p:nvPr>
        </p:nvGraphicFramePr>
        <p:xfrm>
          <a:off x="2146300" y="1345773"/>
          <a:ext cx="52324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784" name="Equation" r:id="rId3" imgW="5232240" imgH="1600200" progId="Equation.DSMT4">
                  <p:embed/>
                </p:oleObj>
              </mc:Choice>
              <mc:Fallback>
                <p:oleObj name="Equation" r:id="rId3" imgW="5232240" imgH="1600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6300" y="1345773"/>
                        <a:ext cx="5232400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5387" y="3422374"/>
            <a:ext cx="7134225" cy="280323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990600" y="5334000"/>
            <a:ext cx="685800" cy="45720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8587" y="4936037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1 term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781800" y="3352800"/>
            <a:ext cx="685800" cy="457200"/>
          </a:xfrm>
          <a:prstGeom prst="straightConnector1">
            <a:avLst/>
          </a:prstGeom>
          <a:ln w="25400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38800" y="3048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3 terms</a:t>
            </a:r>
          </a:p>
        </p:txBody>
      </p:sp>
    </p:spTree>
    <p:extLst>
      <p:ext uri="{BB962C8B-B14F-4D97-AF65-F5344CB8AC3E}">
        <p14:creationId xmlns:p14="http://schemas.microsoft.com/office/powerpoint/2010/main" val="22483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252590"/>
              </p:ext>
            </p:extLst>
          </p:nvPr>
        </p:nvGraphicFramePr>
        <p:xfrm>
          <a:off x="185738" y="3017838"/>
          <a:ext cx="7920037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190" name="Equation" r:id="rId3" imgW="5486400" imgH="1612800" progId="Equation.DSMT4">
                  <p:embed/>
                </p:oleObj>
              </mc:Choice>
              <mc:Fallback>
                <p:oleObj name="Equation" r:id="rId3" imgW="5486400" imgH="16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3017838"/>
                        <a:ext cx="7920037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23065"/>
              </p:ext>
            </p:extLst>
          </p:nvPr>
        </p:nvGraphicFramePr>
        <p:xfrm>
          <a:off x="304800" y="4572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191" name="数式" r:id="rId5" imgW="3035160" imgH="660240" progId="Equation.3">
                  <p:embed/>
                </p:oleObj>
              </mc:Choice>
              <mc:Fallback>
                <p:oleObj name="数式" r:id="rId5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792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11/22/2013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PHY 711  Fall 2013 -- Lecture 34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52400" y="3657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04800"/>
            <a:ext cx="8191500" cy="537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935800"/>
              </p:ext>
            </p:extLst>
          </p:nvPr>
        </p:nvGraphicFramePr>
        <p:xfrm>
          <a:off x="609600" y="573088"/>
          <a:ext cx="714851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197" name="Equation" r:id="rId3" imgW="5206680" imgH="3924000" progId="Equation.DSMT4">
                  <p:embed/>
                </p:oleObj>
              </mc:Choice>
              <mc:Fallback>
                <p:oleObj name="Equation" r:id="rId3" imgW="5206680" imgH="392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73088"/>
                        <a:ext cx="7148513" cy="540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709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59127"/>
              </p:ext>
            </p:extLst>
          </p:nvPr>
        </p:nvGraphicFramePr>
        <p:xfrm>
          <a:off x="914400" y="609600"/>
          <a:ext cx="6015037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762" name="Equation" r:id="rId3" imgW="4381200" imgH="1257120" progId="Equation.DSMT4">
                  <p:embed/>
                </p:oleObj>
              </mc:Choice>
              <mc:Fallback>
                <p:oleObj name="Equation" r:id="rId3" imgW="4381200" imgH="1257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09600"/>
                        <a:ext cx="6015037" cy="173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948" y="2895600"/>
            <a:ext cx="8162925" cy="271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5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Linear second-order ordinary differential equations</a:t>
            </a:r>
          </a:p>
          <a:p>
            <a:r>
              <a:rPr lang="en-US" sz="2400" dirty="0" smtClean="0">
                <a:latin typeface="+mj-lt"/>
              </a:rPr>
              <a:t>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037947"/>
              </p:ext>
            </p:extLst>
          </p:nvPr>
        </p:nvGraphicFramePr>
        <p:xfrm>
          <a:off x="365161" y="1676400"/>
          <a:ext cx="8321639" cy="820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025" name="Equation" r:id="rId3" imgW="6324480" imgH="622080" progId="Equation.DSMT4">
                  <p:embed/>
                </p:oleObj>
              </mc:Choice>
              <mc:Fallback>
                <p:oleObj name="Equation" r:id="rId3" imgW="63244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61" y="1676400"/>
                        <a:ext cx="8321639" cy="820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19208604">
            <a:off x="4732708" y="2241269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20786836">
            <a:off x="5509868" y="2202855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2339108">
            <a:off x="6162609" y="2224157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21379204">
            <a:off x="8271236" y="2237066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53719" y="3224305"/>
            <a:ext cx="1216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applied force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2499" y="3352800"/>
            <a:ext cx="2310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given functions</a:t>
            </a:r>
          </a:p>
        </p:txBody>
      </p:sp>
      <p:sp>
        <p:nvSpPr>
          <p:cNvPr id="13" name="Up Arrow 12"/>
          <p:cNvSpPr/>
          <p:nvPr/>
        </p:nvSpPr>
        <p:spPr>
          <a:xfrm>
            <a:off x="7178294" y="2270800"/>
            <a:ext cx="381000" cy="2148799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00800" y="4343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be determined</a:t>
            </a:r>
          </a:p>
        </p:txBody>
      </p:sp>
    </p:spTree>
    <p:extLst>
      <p:ext uri="{BB962C8B-B14F-4D97-AF65-F5344CB8AC3E}">
        <p14:creationId xmlns:p14="http://schemas.microsoft.com/office/powerpoint/2010/main" val="30125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368248"/>
              </p:ext>
            </p:extLst>
          </p:nvPr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439" name="Equation" r:id="rId3" imgW="3873240" imgH="952200" progId="Equation.DSMT4">
                  <p:embed/>
                </p:oleObj>
              </mc:Choice>
              <mc:Fallback>
                <p:oleObj name="Equation" r:id="rId3" imgW="38732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440" name="数式" r:id="rId5" imgW="3035160" imgH="660240" progId="Equation.3">
                  <p:embed/>
                </p:oleObj>
              </mc:Choice>
              <mc:Fallback>
                <p:oleObj name="数式" r:id="rId5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938520"/>
              </p:ext>
            </p:extLst>
          </p:nvPr>
        </p:nvGraphicFramePr>
        <p:xfrm>
          <a:off x="514350" y="4343400"/>
          <a:ext cx="5484813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441" name="Equation" r:id="rId7" imgW="3276360" imgH="1002960" progId="Equation.DSMT4">
                  <p:embed/>
                </p:oleObj>
              </mc:Choice>
              <mc:Fallback>
                <p:oleObj name="Equation" r:id="rId7" imgW="327636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4343400"/>
                        <a:ext cx="5484813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method of constructing Green’s functions using homogeneous solutions to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1095"/>
              </p:ext>
            </p:extLst>
          </p:nvPr>
        </p:nvGraphicFramePr>
        <p:xfrm>
          <a:off x="479219" y="11430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68" name="数式" r:id="rId3" imgW="3035160" imgH="660240" progId="Equation.3">
                  <p:embed/>
                </p:oleObj>
              </mc:Choice>
              <mc:Fallback>
                <p:oleObj name="数式" r:id="rId3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19" y="11430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59733"/>
              </p:ext>
            </p:extLst>
          </p:nvPr>
        </p:nvGraphicFramePr>
        <p:xfrm>
          <a:off x="685800" y="2984157"/>
          <a:ext cx="8239125" cy="305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69" name="Equation" r:id="rId5" imgW="5181480" imgH="1917360" progId="Equation.DSMT4">
                  <p:embed/>
                </p:oleObj>
              </mc:Choice>
              <mc:Fallback>
                <p:oleObj name="Equation" r:id="rId5" imgW="518148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84157"/>
                        <a:ext cx="8239125" cy="305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174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03732"/>
              </p:ext>
            </p:extLst>
          </p:nvPr>
        </p:nvGraphicFramePr>
        <p:xfrm>
          <a:off x="447675" y="2255838"/>
          <a:ext cx="505142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59" name="Equation" r:id="rId3" imgW="4101840" imgH="952200" progId="Equation.DSMT4">
                  <p:embed/>
                </p:oleObj>
              </mc:Choice>
              <mc:Fallback>
                <p:oleObj name="Equation" r:id="rId3" imgW="41018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2255838"/>
                        <a:ext cx="5051425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225608"/>
              </p:ext>
            </p:extLst>
          </p:nvPr>
        </p:nvGraphicFramePr>
        <p:xfrm>
          <a:off x="2233613" y="304800"/>
          <a:ext cx="4929187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60" name="Equation" r:id="rId5" imgW="3746160" imgH="1307880" progId="Equation.DSMT4">
                  <p:embed/>
                </p:oleObj>
              </mc:Choice>
              <mc:Fallback>
                <p:oleObj name="Equation" r:id="rId5" imgW="374616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613" y="304800"/>
                        <a:ext cx="4929187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90689"/>
              </p:ext>
            </p:extLst>
          </p:nvPr>
        </p:nvGraphicFramePr>
        <p:xfrm>
          <a:off x="492125" y="3519488"/>
          <a:ext cx="7489825" cy="254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61" name="Equation" r:id="rId7" imgW="6083280" imgH="2070000" progId="Equation.DSMT4">
                  <p:embed/>
                </p:oleObj>
              </mc:Choice>
              <mc:Fallback>
                <p:oleObj name="Equation" r:id="rId7" imgW="6083280" imgH="2070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3519488"/>
                        <a:ext cx="7489825" cy="254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459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971223"/>
              </p:ext>
            </p:extLst>
          </p:nvPr>
        </p:nvGraphicFramePr>
        <p:xfrm>
          <a:off x="200025" y="263525"/>
          <a:ext cx="8651875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6" name="Equation" r:id="rId3" imgW="7022880" imgH="3187440" progId="Equation.DSMT4">
                  <p:embed/>
                </p:oleObj>
              </mc:Choice>
              <mc:Fallback>
                <p:oleObj name="Equation" r:id="rId3" imgW="7022880" imgH="318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263525"/>
                        <a:ext cx="8651875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56803"/>
              </p:ext>
            </p:extLst>
          </p:nvPr>
        </p:nvGraphicFramePr>
        <p:xfrm>
          <a:off x="482600" y="4003938"/>
          <a:ext cx="7004301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7" name="Equation" r:id="rId5" imgW="4660560" imgH="571320" progId="Equation.DSMT4">
                  <p:embed/>
                </p:oleObj>
              </mc:Choice>
              <mc:Fallback>
                <p:oleObj name="Equation" r:id="rId5" imgW="4660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2600" y="4003938"/>
                        <a:ext cx="7004301" cy="85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243786"/>
              </p:ext>
            </p:extLst>
          </p:nvPr>
        </p:nvGraphicFramePr>
        <p:xfrm>
          <a:off x="457200" y="4921250"/>
          <a:ext cx="8483601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8" name="Equation" r:id="rId7" imgW="5333760" imgH="901440" progId="Equation.DSMT4">
                  <p:embed/>
                </p:oleObj>
              </mc:Choice>
              <mc:Fallback>
                <p:oleObj name="Equation" r:id="rId7" imgW="533376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21250"/>
                        <a:ext cx="8483601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16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503000"/>
              </p:ext>
            </p:extLst>
          </p:nvPr>
        </p:nvGraphicFramePr>
        <p:xfrm>
          <a:off x="457200" y="1391478"/>
          <a:ext cx="8404225" cy="260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36" name="Equation" r:id="rId3" imgW="5994360" imgH="1854000" progId="Equation.DSMT4">
                  <p:embed/>
                </p:oleObj>
              </mc:Choice>
              <mc:Fallback>
                <p:oleObj name="Equation" r:id="rId3" imgW="5994360" imgH="18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91478"/>
                        <a:ext cx="8404225" cy="260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844473"/>
              </p:ext>
            </p:extLst>
          </p:nvPr>
        </p:nvGraphicFramePr>
        <p:xfrm>
          <a:off x="457200" y="381000"/>
          <a:ext cx="633255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37" name="Equation" r:id="rId5" imgW="3987720" imgH="622080" progId="Equation.DSMT4">
                  <p:embed/>
                </p:oleObj>
              </mc:Choice>
              <mc:Fallback>
                <p:oleObj name="Equation" r:id="rId5" imgW="39877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"/>
                        <a:ext cx="633255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25866"/>
              </p:ext>
            </p:extLst>
          </p:nvPr>
        </p:nvGraphicFramePr>
        <p:xfrm>
          <a:off x="544099" y="3882645"/>
          <a:ext cx="5465762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38" name="Equation" r:id="rId7" imgW="3898800" imgH="1841400" progId="Equation.DSMT4">
                  <p:embed/>
                </p:oleObj>
              </mc:Choice>
              <mc:Fallback>
                <p:oleObj name="Equation" r:id="rId7" imgW="389880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099" y="3882645"/>
                        <a:ext cx="5465762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133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53003"/>
              </p:ext>
            </p:extLst>
          </p:nvPr>
        </p:nvGraphicFramePr>
        <p:xfrm>
          <a:off x="511968" y="4675244"/>
          <a:ext cx="26352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687" name="Equation" r:id="rId3" imgW="1612800" imgH="660240" progId="Equation.DSMT4">
                  <p:embed/>
                </p:oleObj>
              </mc:Choice>
              <mc:Fallback>
                <p:oleObj name="Equation" r:id="rId3" imgW="161280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1968" y="4675244"/>
                        <a:ext cx="263525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2200" y="336524"/>
            <a:ext cx="5029200" cy="381000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608084"/>
              </p:ext>
            </p:extLst>
          </p:nvPr>
        </p:nvGraphicFramePr>
        <p:xfrm>
          <a:off x="6138862" y="609600"/>
          <a:ext cx="828675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688" name="Equation" r:id="rId6" imgW="507960" imgH="634680" progId="Equation.DSMT4">
                  <p:embed/>
                </p:oleObj>
              </mc:Choice>
              <mc:Fallback>
                <p:oleObj name="Equation" r:id="rId6" imgW="5079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38862" y="609600"/>
                        <a:ext cx="828675" cy="1036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727750"/>
              </p:ext>
            </p:extLst>
          </p:nvPr>
        </p:nvGraphicFramePr>
        <p:xfrm>
          <a:off x="2743200" y="3028215"/>
          <a:ext cx="8080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689" name="Equation" r:id="rId8" imgW="495000" imgH="266400" progId="Equation.DSMT4">
                  <p:embed/>
                </p:oleObj>
              </mc:Choice>
              <mc:Fallback>
                <p:oleObj name="Equation" r:id="rId8" imgW="4950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43200" y="3028215"/>
                        <a:ext cx="808037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953634"/>
              </p:ext>
            </p:extLst>
          </p:nvPr>
        </p:nvGraphicFramePr>
        <p:xfrm>
          <a:off x="4351338" y="4374384"/>
          <a:ext cx="4792662" cy="168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690" name="Equation" r:id="rId10" imgW="2933640" imgH="1028520" progId="Equation.DSMT4">
                  <p:embed/>
                </p:oleObj>
              </mc:Choice>
              <mc:Fallback>
                <p:oleObj name="Equation" r:id="rId10" imgW="293364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51338" y="4374384"/>
                        <a:ext cx="4792662" cy="168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43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24796</TotalTime>
  <Words>336</Words>
  <Application>Microsoft Office PowerPoint</Application>
  <PresentationFormat>On-screen Show (4:3)</PresentationFormat>
  <Paragraphs>96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1161</cp:revision>
  <cp:lastPrinted>2015-11-23T13:59:27Z</cp:lastPrinted>
  <dcterms:created xsi:type="dcterms:W3CDTF">2012-01-10T18:32:24Z</dcterms:created>
  <dcterms:modified xsi:type="dcterms:W3CDTF">2015-11-23T18:28:55Z</dcterms:modified>
</cp:coreProperties>
</file>