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>
        <p:scale>
          <a:sx n="35" d="100"/>
          <a:sy n="35" d="100"/>
        </p:scale>
        <p:origin x="1392" y="6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17:</a:t>
            </a:r>
          </a:p>
          <a:p>
            <a:pPr algn="ctr"/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6 </a:t>
            </a:r>
            <a:r>
              <a:rPr lang="en-US" sz="2800" b="1" dirty="0" smtClean="0">
                <a:solidFill>
                  <a:schemeClr val="folHlink"/>
                </a:solidFill>
              </a:rPr>
              <a:t>in GGGPP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Electronic properties of selected materials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Rare-gas solids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Ionic crystals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896" y="310896"/>
            <a:ext cx="737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Plot of </a:t>
            </a:r>
            <a:r>
              <a:rPr lang="en-US" sz="2400" dirty="0" err="1" smtClean="0">
                <a:latin typeface="+mj-lt"/>
              </a:rPr>
              <a:t>Lennard</a:t>
            </a:r>
            <a:r>
              <a:rPr lang="en-US" sz="2400" dirty="0" smtClean="0">
                <a:latin typeface="+mj-lt"/>
              </a:rPr>
              <a:t>-Jones potential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934402"/>
            <a:ext cx="87153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"/>
            <a:ext cx="742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modulus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5" y="800481"/>
            <a:ext cx="4505325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5915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this case: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2819400"/>
            <a:ext cx="3990975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27" y="4081292"/>
            <a:ext cx="45624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0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2"/>
            <a:ext cx="65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Ionic solids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15" y="1606581"/>
            <a:ext cx="4018941" cy="36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Ewald summation methods -- motivation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89814"/>
              </p:ext>
            </p:extLst>
          </p:nvPr>
        </p:nvGraphicFramePr>
        <p:xfrm>
          <a:off x="363569" y="609600"/>
          <a:ext cx="8323231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5905440" imgH="1384200" progId="Equation.DSMT4">
                  <p:embed/>
                </p:oleObj>
              </mc:Choice>
              <mc:Fallback>
                <p:oleObj name="Equation" r:id="rId3" imgW="590544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69" y="609600"/>
                        <a:ext cx="8323231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02263"/>
              </p:ext>
            </p:extLst>
          </p:nvPr>
        </p:nvGraphicFramePr>
        <p:xfrm>
          <a:off x="377825" y="2514600"/>
          <a:ext cx="77946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5181480" imgH="952200" progId="Equation.DSMT4">
                  <p:embed/>
                </p:oleObj>
              </mc:Choice>
              <mc:Fallback>
                <p:oleObj name="Equation" r:id="rId5" imgW="51814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825" y="2514600"/>
                        <a:ext cx="779462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96825"/>
              </p:ext>
            </p:extLst>
          </p:nvPr>
        </p:nvGraphicFramePr>
        <p:xfrm>
          <a:off x="377825" y="3810000"/>
          <a:ext cx="3203575" cy="9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7" imgW="2209680" imgH="685800" progId="Equation.DSMT4">
                  <p:embed/>
                </p:oleObj>
              </mc:Choice>
              <mc:Fallback>
                <p:oleObj name="Equation" r:id="rId7" imgW="2209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825" y="3810000"/>
                        <a:ext cx="3203575" cy="99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78839"/>
              </p:ext>
            </p:extLst>
          </p:nvPr>
        </p:nvGraphicFramePr>
        <p:xfrm>
          <a:off x="304800" y="4800600"/>
          <a:ext cx="6542278" cy="173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9" imgW="4940280" imgH="1307880" progId="Equation.DSMT4">
                  <p:embed/>
                </p:oleObj>
              </mc:Choice>
              <mc:Fallback>
                <p:oleObj name="Equation" r:id="rId9" imgW="4940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800600"/>
                        <a:ext cx="6542278" cy="173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4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Ewald summation methods – exact results for periodic systems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530758"/>
              </p:ext>
            </p:extLst>
          </p:nvPr>
        </p:nvGraphicFramePr>
        <p:xfrm>
          <a:off x="258566" y="1066800"/>
          <a:ext cx="873303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3" imgW="7619760" imgH="1130040" progId="Equation.DSMT4">
                  <p:embed/>
                </p:oleObj>
              </mc:Choice>
              <mc:Fallback>
                <p:oleObj name="Equation" r:id="rId3" imgW="76197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566" y="1066800"/>
                        <a:ext cx="8733034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352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See lecture notes for </a:t>
            </a:r>
            <a:r>
              <a:rPr lang="en-US" sz="2400" smtClean="0">
                <a:latin typeface="+mj-lt"/>
              </a:rPr>
              <a:t>details.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17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6576" y="3549348"/>
            <a:ext cx="457200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593408"/>
            <a:ext cx="8403336" cy="48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216" y="731520"/>
            <a:ext cx="788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Electronic structures of rare gas solids   --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structure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279217"/>
            <a:ext cx="5200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72" y="474916"/>
            <a:ext cx="60388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5" y="1184439"/>
            <a:ext cx="8777330" cy="366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4" y="384048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band gaps and widths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360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87537" y="-157782"/>
            <a:ext cx="5368925" cy="7659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274320"/>
            <a:ext cx="799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 emission spectrum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77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87" y="867173"/>
            <a:ext cx="4785297" cy="14763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727" y="203477"/>
            <a:ext cx="799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model of cohesive energy of rare-gas solids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  <a:r>
              <a:rPr lang="en-US" sz="2400" dirty="0" err="1" smtClean="0">
                <a:latin typeface="+mj-lt"/>
              </a:rPr>
              <a:t>Lennard</a:t>
            </a:r>
            <a:r>
              <a:rPr lang="en-US" sz="2400" dirty="0" smtClean="0">
                <a:latin typeface="+mj-lt"/>
              </a:rPr>
              <a:t>-Jones model between each pair of atoms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888" y="217866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Cohesive energy of  the solid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602094"/>
            <a:ext cx="5991225" cy="1323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" y="3580241"/>
            <a:ext cx="506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184675"/>
            <a:ext cx="6743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76593"/>
            <a:ext cx="89058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4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65760"/>
            <a:ext cx="764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974407"/>
            <a:ext cx="47053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07214"/>
            <a:ext cx="3581400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3192421"/>
            <a:ext cx="40100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22527</TotalTime>
  <Words>235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1249</cp:revision>
  <cp:lastPrinted>2015-10-02T04:27:55Z</cp:lastPrinted>
  <dcterms:created xsi:type="dcterms:W3CDTF">2012-01-10T18:32:24Z</dcterms:created>
  <dcterms:modified xsi:type="dcterms:W3CDTF">2015-10-02T04:28:13Z</dcterms:modified>
</cp:coreProperties>
</file>