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3" r:id="rId16"/>
    <p:sldId id="331" r:id="rId17"/>
    <p:sldId id="33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0066FF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63867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Scattering of particles by crystals (Chap. 10 in GGGPP)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Photon scattering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Electron scattering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Neutron scattering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Effects of lattice vibrations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439" y="242371"/>
            <a:ext cx="80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Corrections to Thompson scattering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Compton scattering – correction for electron recall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32923"/>
              </p:ext>
            </p:extLst>
          </p:nvPr>
        </p:nvGraphicFramePr>
        <p:xfrm>
          <a:off x="863677" y="1585071"/>
          <a:ext cx="8014114" cy="71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6667200" imgH="596880" progId="Equation.DSMT4">
                  <p:embed/>
                </p:oleObj>
              </mc:Choice>
              <mc:Fallback>
                <p:oleObj name="Equation" r:id="rId3" imgW="66672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677" y="1585071"/>
                        <a:ext cx="8014114" cy="717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827" y="2765234"/>
            <a:ext cx="680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competing effects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Photon excitation processes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Phonons</a:t>
            </a:r>
          </a:p>
        </p:txBody>
      </p:sp>
    </p:spTree>
    <p:extLst>
      <p:ext uri="{BB962C8B-B14F-4D97-AF65-F5344CB8AC3E}">
        <p14:creationId xmlns:p14="http://schemas.microsoft.com/office/powerpoint/2010/main" val="37855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296949"/>
            <a:ext cx="3543300" cy="9810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1523"/>
            <a:ext cx="754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Neutron scattering</a:t>
            </a:r>
          </a:p>
          <a:p>
            <a:pPr lvl="1"/>
            <a:r>
              <a:rPr lang="en-US" sz="2400" dirty="0" smtClean="0">
                <a:latin typeface="+mj-lt"/>
              </a:rPr>
              <a:t>Effective potential for interaction of neutron with     nucleus:</a:t>
            </a:r>
          </a:p>
        </p:txBody>
      </p:sp>
      <p:sp>
        <p:nvSpPr>
          <p:cNvPr id="7" name="Up Arrow 6"/>
          <p:cNvSpPr/>
          <p:nvPr/>
        </p:nvSpPr>
        <p:spPr>
          <a:xfrm rot="20044866">
            <a:off x="3426244" y="2019127"/>
            <a:ext cx="440675" cy="517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9122" y="2278024"/>
            <a:ext cx="468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neutron scattering length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080" y="3014195"/>
            <a:ext cx="691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of neutron interaction with nuclei at positions 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m</a:t>
            </a:r>
            <a:r>
              <a:rPr lang="en-US" sz="2400" i="1" dirty="0" smtClean="0">
                <a:latin typeface="+mj-lt"/>
              </a:rPr>
              <a:t>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96" y="3779532"/>
            <a:ext cx="7258050" cy="1123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821" y="4710838"/>
            <a:ext cx="512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scattering cross section: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00" y="5298060"/>
            <a:ext cx="3590925" cy="895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36" y="5369295"/>
            <a:ext cx="1581150" cy="790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27723" y="5563518"/>
            <a:ext cx="243002" cy="47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468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1523"/>
            <a:ext cx="754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Neutron scattering  ---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26" y="1892720"/>
            <a:ext cx="557212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26" y="962191"/>
            <a:ext cx="2686050" cy="771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147" y="3095740"/>
            <a:ext cx="6169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– </a:t>
            </a:r>
          </a:p>
          <a:p>
            <a:pPr lvl="1"/>
            <a:r>
              <a:rPr lang="en-US" sz="2400" dirty="0" smtClean="0">
                <a:latin typeface="+mj-lt"/>
              </a:rPr>
              <a:t>Effects of lattice vibrations</a:t>
            </a:r>
          </a:p>
          <a:p>
            <a:pPr lvl="2"/>
            <a:r>
              <a:rPr lang="en-US" sz="2400" dirty="0" smtClean="0">
                <a:latin typeface="+mj-lt"/>
              </a:rPr>
              <a:t>Zero phonon contributions; elastic scattering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891" y="4665400"/>
            <a:ext cx="4181475" cy="962025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4227723" y="5087370"/>
            <a:ext cx="256142" cy="75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1152" y="5627425"/>
            <a:ext cx="401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Debye-Waller factor</a:t>
            </a:r>
          </a:p>
        </p:txBody>
      </p:sp>
    </p:spTree>
    <p:extLst>
      <p:ext uri="{BB962C8B-B14F-4D97-AF65-F5344CB8AC3E}">
        <p14:creationId xmlns:p14="http://schemas.microsoft.com/office/powerpoint/2010/main" val="14584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2540"/>
            <a:ext cx="805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on analysis of thermal averages of lattice vibrations   (Appendix A of Chapter 9 in GGGPP)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485900"/>
            <a:ext cx="89725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0"/>
            <a:ext cx="5343525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624" y="1043902"/>
            <a:ext cx="3791288" cy="819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062" y="1222939"/>
            <a:ext cx="455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Convenient identity: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9" y="1752558"/>
            <a:ext cx="8905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131122"/>
            <a:ext cx="8972550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354" y="385590"/>
            <a:ext cx="490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steps:</a:t>
            </a:r>
          </a:p>
        </p:txBody>
      </p:sp>
    </p:spTree>
    <p:extLst>
      <p:ext uri="{BB962C8B-B14F-4D97-AF65-F5344CB8AC3E}">
        <p14:creationId xmlns:p14="http://schemas.microsoft.com/office/powerpoint/2010/main" val="25867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572" y="286439"/>
            <a:ext cx="764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Averaging over lattice vibrations at constant 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748104"/>
            <a:ext cx="6048375" cy="2619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825" y="3380753"/>
            <a:ext cx="63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clever tricks: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90" y="3855692"/>
            <a:ext cx="66865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12" y="654586"/>
            <a:ext cx="581977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22" y="330506"/>
            <a:ext cx="4384713" cy="46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8" y="3208069"/>
            <a:ext cx="2857500" cy="7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2655065"/>
            <a:ext cx="587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Harmonic oscillator operators: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48" y="3922221"/>
            <a:ext cx="2457450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49" y="5241073"/>
            <a:ext cx="1876425" cy="581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448" y="4788665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Eigenstates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49" y="5778413"/>
            <a:ext cx="5219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9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71974" y="5001586"/>
            <a:ext cx="285226" cy="268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2" y="951145"/>
            <a:ext cx="8594078" cy="49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18" y="152400"/>
            <a:ext cx="8437982" cy="59007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2600" y="1600200"/>
            <a:ext cx="3124200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6986588" cy="51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4405"/>
            <a:ext cx="808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considerations of particle scattering experiments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1057275"/>
            <a:ext cx="92392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5422"/>
            <a:ext cx="690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Photon scattering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29" y="893456"/>
            <a:ext cx="5286375" cy="7524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59719"/>
              </p:ext>
            </p:extLst>
          </p:nvPr>
        </p:nvGraphicFramePr>
        <p:xfrm>
          <a:off x="2257233" y="1802300"/>
          <a:ext cx="1651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4" imgW="1650960" imgH="228600" progId="Equation.DSMT4">
                  <p:embed/>
                </p:oleObj>
              </mc:Choice>
              <mc:Fallback>
                <p:oleObj name="Equation" r:id="rId4" imgW="165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7233" y="1802300"/>
                        <a:ext cx="1651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25429" y="2187269"/>
            <a:ext cx="7226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Elastic scattering of X-rays proceeds primarily by Thompson scattering by “free” electrons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Consider incident electric field of X-ray: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756929"/>
            <a:ext cx="2828925" cy="704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5754" y="4825388"/>
            <a:ext cx="589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Response by electron: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309" y="5399071"/>
            <a:ext cx="34956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5422"/>
            <a:ext cx="690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Photon scattering  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Radiation by excited electron: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117436"/>
            <a:ext cx="65151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665330"/>
            <a:ext cx="7058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5422"/>
            <a:ext cx="690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Photon scattering   --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Intensity of scattered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30" y="500525"/>
            <a:ext cx="3676650" cy="933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2703" y="1433975"/>
            <a:ext cx="737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Corresponding scattering cross section averaging over polarizations of incident radiation: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50939"/>
            <a:ext cx="4048125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332" y="2956728"/>
            <a:ext cx="6115336" cy="33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51" y="2648361"/>
            <a:ext cx="7042188" cy="37079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928" y="363557"/>
            <a:ext cx="718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Extending analysis to scattering by many electrons characterized by electron density </a:t>
            </a:r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el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b="1" i="1" dirty="0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34" y="1140581"/>
            <a:ext cx="4133850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2" y="1343722"/>
            <a:ext cx="1971675" cy="695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227" y="2188215"/>
            <a:ext cx="586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periodic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985" y="2058268"/>
            <a:ext cx="2390775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376" y="3315500"/>
            <a:ext cx="3981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28024</TotalTime>
  <Words>387</Words>
  <Application>Microsoft Office PowerPoint</Application>
  <PresentationFormat>On-screen Show (4:3)</PresentationFormat>
  <Paragraphs>101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1618</cp:revision>
  <cp:lastPrinted>2015-10-21T13:52:12Z</cp:lastPrinted>
  <dcterms:created xsi:type="dcterms:W3CDTF">2012-01-10T18:32:24Z</dcterms:created>
  <dcterms:modified xsi:type="dcterms:W3CDTF">2015-10-21T15:51:46Z</dcterms:modified>
</cp:coreProperties>
</file>