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7" r:id="rId14"/>
    <p:sldId id="365" r:id="rId15"/>
    <p:sldId id="369" r:id="rId16"/>
    <p:sldId id="366" r:id="rId17"/>
    <p:sldId id="368" r:id="rId18"/>
    <p:sldId id="370" r:id="rId19"/>
    <p:sldId id="371" r:id="rId20"/>
    <p:sldId id="372" r:id="rId21"/>
    <p:sldId id="373" r:id="rId22"/>
    <p:sldId id="374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58" d="100"/>
          <a:sy n="58" d="100"/>
        </p:scale>
        <p:origin x="110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1951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30: </a:t>
            </a:r>
            <a:r>
              <a:rPr lang="en-US" sz="3200" b="1" dirty="0" smtClean="0"/>
              <a:t>Chap. </a:t>
            </a:r>
            <a:r>
              <a:rPr lang="en-US" sz="3200" b="1" dirty="0" smtClean="0"/>
              <a:t>13 </a:t>
            </a:r>
            <a:r>
              <a:rPr lang="en-US" sz="3200" b="1" dirty="0" smtClean="0"/>
              <a:t>of GGGPP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Basic properties of semiconductors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Estimates of electron and hole concentrations in intrinsic semiconductors</a:t>
            </a:r>
            <a:endParaRPr lang="en-US" sz="32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Impurity states</a:t>
            </a:r>
            <a:endParaRPr lang="en-US" sz="3200" b="1" dirty="0" smtClean="0">
              <a:solidFill>
                <a:schemeClr val="folHlink"/>
              </a:solidFill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4946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Lecture notes prepared using materials from GGGPP text.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007" y="1524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impurities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914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Bloch states of perfect lattice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19" y="1376065"/>
            <a:ext cx="4438650" cy="1181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89242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Schroedinger</a:t>
            </a:r>
            <a:r>
              <a:rPr lang="en-US" sz="2400" dirty="0" smtClean="0">
                <a:latin typeface="+mj-lt"/>
              </a:rPr>
              <a:t> equation for system with impurities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3429000"/>
            <a:ext cx="4295775" cy="95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4839990"/>
            <a:ext cx="649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Expression of impurity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terms of Bloch states: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314671"/>
            <a:ext cx="3640667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007" y="1524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impurities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1436"/>
            <a:ext cx="3640667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87" y="1500436"/>
            <a:ext cx="5813315" cy="937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0427" y="272397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383497"/>
            <a:ext cx="5548338" cy="1142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352" y="339184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two parabolic band model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499" y="382888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Case for impurity states near conduction band</a:t>
            </a:r>
            <a:endParaRPr lang="en-US" sz="2400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4346050"/>
            <a:ext cx="5210175" cy="108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887" y="5434654"/>
            <a:ext cx="44100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Case for impurity states near conduction band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5229225" cy="771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277" y="184234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»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60" y="1762125"/>
            <a:ext cx="2853139" cy="839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048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 envelope function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63816"/>
            <a:ext cx="3823101" cy="1250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76377"/>
            <a:ext cx="6103639" cy="12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8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4572000" cy="101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Case for impurity states near conduction band -- continued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Up Arrow 6"/>
          <p:cNvSpPr/>
          <p:nvPr/>
        </p:nvSpPr>
        <p:spPr>
          <a:xfrm rot="-1200000">
            <a:off x="2315589" y="1891009"/>
            <a:ext cx="3810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223391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approximation to </a:t>
            </a:r>
            <a:r>
              <a:rPr lang="en-US" sz="2400" i="1" dirty="0" smtClean="0">
                <a:latin typeface="+mj-lt"/>
              </a:rPr>
              <a:t>V</a:t>
            </a:r>
            <a:r>
              <a:rPr lang="en-US" sz="2400" i="1" baseline="-25000" dirty="0" smtClean="0">
                <a:latin typeface="+mj-lt"/>
              </a:rPr>
              <a:t>I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 states – donor levels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3747265"/>
            <a:ext cx="4105275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4678638"/>
            <a:ext cx="17430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533400"/>
            <a:ext cx="8886825" cy="4181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7" y="152400"/>
            <a:ext cx="82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donor impurity states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15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Case for impurity states near valence band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474345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049164"/>
            <a:ext cx="4638675" cy="904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429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 state solutions for accepter impurity levels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067175"/>
            <a:ext cx="3971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4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86"/>
          <a:stretch/>
        </p:blipFill>
        <p:spPr>
          <a:xfrm>
            <a:off x="228600" y="1066800"/>
            <a:ext cx="8591550" cy="4219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7" y="152400"/>
            <a:ext cx="82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acceptor impurity states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90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" y="346714"/>
            <a:ext cx="7519988" cy="59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Mobile electrons and holes in doped semiconductors as a function of temperature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74305"/>
            <a:ext cx="7581900" cy="52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that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d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is occupied by an electron of either spin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766465"/>
            <a:ext cx="4431048" cy="109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057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electrons in conduction band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11100"/>
            <a:ext cx="5070023" cy="79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3693172"/>
            <a:ext cx="7534275" cy="828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476121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 low temperature: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782" y="4577703"/>
            <a:ext cx="4583017" cy="793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675" y="5498489"/>
            <a:ext cx="58769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2895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525188" cy="49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 moderate temperatures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57354"/>
            <a:ext cx="5336110" cy="742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828800"/>
            <a:ext cx="34497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9154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1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similar analysis applies to the acceptor levels;  in general a given semiconductor can have concentrations of both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donors and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 acceptors.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73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Semiconductor properties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43000"/>
            <a:ext cx="8763000" cy="4200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5500" y="182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valence band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98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conduction band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94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Boltzmann distribution for Fermi particles of energy </a:t>
            </a:r>
            <a:r>
              <a:rPr lang="en-US" sz="2400" i="1" dirty="0" smtClean="0">
                <a:latin typeface="+mj-lt"/>
              </a:rPr>
              <a:t>E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42665"/>
            <a:ext cx="3939348" cy="129093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-1200000">
            <a:off x="3256564" y="1864990"/>
            <a:ext cx="3810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2133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chemical potential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98661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electrons in the conduction band at temperature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3473565"/>
            <a:ext cx="6877050" cy="95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969" y="441869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holes in the conduction band at temperature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5" y="4998631"/>
            <a:ext cx="7248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an intrinsic semiconductor: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112" y="154632"/>
            <a:ext cx="3010283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371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Simplification of analysis for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02" y="2018320"/>
            <a:ext cx="5906398" cy="37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614612"/>
            <a:ext cx="4695825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259912"/>
            <a:ext cx="47910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Chemical potential for intrinsic semiconductor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58" y="838200"/>
            <a:ext cx="3010283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24335"/>
            <a:ext cx="6289879" cy="766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976734"/>
            <a:ext cx="85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699993"/>
            <a:ext cx="5314377" cy="1101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980" y="4021818"/>
            <a:ext cx="6465794" cy="8549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92407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Mass action relationship: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463" y="5375886"/>
            <a:ext cx="6878737" cy="8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 parabolic band model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62025"/>
            <a:ext cx="86296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 parabolic band model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90265"/>
            <a:ext cx="84010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4" y="1447800"/>
            <a:ext cx="5619750" cy="1209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04" y="2325223"/>
            <a:ext cx="550545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105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-25000" dirty="0" smtClean="0">
                <a:latin typeface="+mj-lt"/>
              </a:rPr>
              <a:t>0</a:t>
            </a:r>
            <a:r>
              <a:rPr lang="en-US" sz="2400" baseline="-250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=300 K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83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 parabolic band model -- continued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990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Similar analysis of valence band: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24000"/>
            <a:ext cx="4133850" cy="1019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819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Chemical potential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37798"/>
            <a:ext cx="4816704" cy="10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19292</TotalTime>
  <Words>488</Words>
  <Application>Microsoft Office PowerPoint</Application>
  <PresentationFormat>On-screen Show (4:3)</PresentationFormat>
  <Paragraphs>118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948</cp:revision>
  <cp:lastPrinted>2015-11-09T07:07:32Z</cp:lastPrinted>
  <dcterms:created xsi:type="dcterms:W3CDTF">2012-01-10T18:32:24Z</dcterms:created>
  <dcterms:modified xsi:type="dcterms:W3CDTF">2015-11-09T07:07:44Z</dcterms:modified>
</cp:coreProperties>
</file>