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386" r:id="rId3"/>
    <p:sldId id="390" r:id="rId4"/>
    <p:sldId id="387" r:id="rId5"/>
    <p:sldId id="388" r:id="rId6"/>
    <p:sldId id="389" r:id="rId7"/>
    <p:sldId id="391" r:id="rId8"/>
    <p:sldId id="394" r:id="rId9"/>
    <p:sldId id="395" r:id="rId10"/>
    <p:sldId id="392" r:id="rId11"/>
    <p:sldId id="393" r:id="rId12"/>
    <p:sldId id="396" r:id="rId13"/>
    <p:sldId id="397" r:id="rId14"/>
    <p:sldId id="398" r:id="rId15"/>
    <p:sldId id="399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4B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7.w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 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15 in GGGPP:   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Electron Gas in Magnetic Fields 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Energy levels for 2-d electron gas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Energy levels for 3-d electron gas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45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Lecture notes prepared with materials from GGGPP textbook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Magnetic field effects on 3-dimensional electron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616241" cy="129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87283"/>
            <a:ext cx="4653862" cy="1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229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550" y="13664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states for 3-dimensional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591870"/>
            <a:ext cx="688657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12" y="1468514"/>
            <a:ext cx="552450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438400"/>
            <a:ext cx="7277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Optical absorption in presence of Magnetic field; transitions between conduction and valence bands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143250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524000"/>
            <a:ext cx="316230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5" y="2368505"/>
            <a:ext cx="4695825" cy="40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60" y="997744"/>
            <a:ext cx="4230740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Next lecture – de Haas-van Alphen effect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Oscillator 1/B behavior of free energy of free electron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2" y="1332892"/>
            <a:ext cx="7512986" cy="1431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43" y="2901901"/>
            <a:ext cx="4100513" cy="34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1" y="1066800"/>
            <a:ext cx="8674509" cy="50134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6200" y="3344938"/>
            <a:ext cx="457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densities of states for one, two, or three</a:t>
            </a:r>
          </a:p>
          <a:p>
            <a:r>
              <a:rPr lang="en-US" sz="2400" dirty="0" smtClean="0">
                <a:latin typeface="+mj-lt"/>
              </a:rPr>
              <a:t>dimensional free electron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24677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system of electrons confined to move in the x-y plane.    In the absence of an external magnetic field, the energy levels are given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5129"/>
            <a:ext cx="3979951" cy="1185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" y="259865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the effects of a uniform magnetic field along the z-axis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51269"/>
            <a:ext cx="8294643" cy="741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075" y="3622451"/>
            <a:ext cx="55626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Effective Hamiltonian: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04025"/>
            <a:ext cx="4270180" cy="10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3257309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6200"/>
            <a:ext cx="861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Effective potential --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Taking into account constants of the motion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5541"/>
            <a:ext cx="7094822" cy="2191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52452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267200"/>
            <a:ext cx="5486400" cy="126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13" y="5272509"/>
            <a:ext cx="7693361" cy="9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575"/>
            <a:ext cx="7229475" cy="64484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504747"/>
              </p:ext>
            </p:extLst>
          </p:nvPr>
        </p:nvGraphicFramePr>
        <p:xfrm>
          <a:off x="6757035" y="457200"/>
          <a:ext cx="138684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5" name="Equation" r:id="rId4" imgW="825480" imgH="317160" progId="Equation.DSMT4">
                  <p:embed/>
                </p:oleObj>
              </mc:Choice>
              <mc:Fallback>
                <p:oleObj name="Equation" r:id="rId4" imgW="825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7035" y="457200"/>
                        <a:ext cx="138684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Degeneracy of Landau levels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90265"/>
            <a:ext cx="749228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785342"/>
            <a:ext cx="4053507" cy="1034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185170"/>
            <a:ext cx="2186595" cy="929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9" y="3274714"/>
            <a:ext cx="4225133" cy="840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378324"/>
            <a:ext cx="4550840" cy="682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522" y="5060950"/>
            <a:ext cx="2302696" cy="1035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9661" y="5367520"/>
            <a:ext cx="398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# occupied Landau levels</a:t>
            </a:r>
          </a:p>
        </p:txBody>
      </p:sp>
    </p:spTree>
    <p:extLst>
      <p:ext uri="{BB962C8B-B14F-4D97-AF65-F5344CB8AC3E}">
        <p14:creationId xmlns:p14="http://schemas.microsoft.com/office/powerpoint/2010/main" val="40176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066800" cy="2743200"/>
          </a:xfrm>
          <a:prstGeom prst="rect">
            <a:avLst/>
          </a:prstGeom>
          <a:solidFill>
            <a:srgbClr val="F88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236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990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F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990600"/>
            <a:ext cx="106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228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B=0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0400" y="0"/>
            <a:ext cx="1066800" cy="2743200"/>
          </a:xfrm>
          <a:prstGeom prst="rect">
            <a:avLst/>
          </a:prstGeom>
          <a:solidFill>
            <a:srgbClr val="F88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670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236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990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F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00400" y="990600"/>
            <a:ext cx="106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3933" y="2470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B&gt;0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7900" y="0"/>
            <a:ext cx="1066800" cy="2743200"/>
          </a:xfrm>
          <a:prstGeom prst="rect">
            <a:avLst/>
          </a:prstGeom>
          <a:solidFill>
            <a:srgbClr val="F88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626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236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E=0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990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F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0" y="990600"/>
            <a:ext cx="106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-446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B&gt;&gt;0</a:t>
            </a:r>
          </a:p>
        </p:txBody>
      </p:sp>
      <p:cxnSp>
        <p:nvCxnSpPr>
          <p:cNvPr id="26" name="Straight Connector 25"/>
          <p:cNvCxnSpPr>
            <a:endCxn id="15" idx="1"/>
          </p:cNvCxnSpPr>
          <p:nvPr/>
        </p:nvCxnSpPr>
        <p:spPr>
          <a:xfrm>
            <a:off x="3009900" y="2593032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09900" y="2209800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09900" y="1752600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1295400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48000" y="761999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81700" y="2590800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3600" y="1752600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43600" y="685800"/>
            <a:ext cx="1333500" cy="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46783" y="221642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9450" y="1824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0400" y="1295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6600" y="9099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95651" y="37876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5050" y="22098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0" y="1367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91250" y="3048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n=2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753499"/>
              </p:ext>
            </p:extLst>
          </p:nvPr>
        </p:nvGraphicFramePr>
        <p:xfrm>
          <a:off x="787400" y="3295996"/>
          <a:ext cx="4346374" cy="128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2" name="Equation" r:id="rId3" imgW="3060360" imgH="901440" progId="Equation.DSMT4">
                  <p:embed/>
                </p:oleObj>
              </mc:Choice>
              <mc:Fallback>
                <p:oleObj name="Equation" r:id="rId3" imgW="30603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400" y="3295996"/>
                        <a:ext cx="4346374" cy="128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Brace 42"/>
          <p:cNvSpPr/>
          <p:nvPr/>
        </p:nvSpPr>
        <p:spPr>
          <a:xfrm rot="5400000">
            <a:off x="2496194" y="4370549"/>
            <a:ext cx="571500" cy="5934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2288"/>
              </p:ext>
            </p:extLst>
          </p:nvPr>
        </p:nvGraphicFramePr>
        <p:xfrm>
          <a:off x="2613991" y="4875128"/>
          <a:ext cx="540026" cy="50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3" name="Equation" r:id="rId5" imgW="215640" imgH="203040" progId="Equation.DSMT4">
                  <p:embed/>
                </p:oleObj>
              </mc:Choice>
              <mc:Fallback>
                <p:oleObj name="Equation" r:id="rId5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3991" y="4875128"/>
                        <a:ext cx="540026" cy="508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32727"/>
              </p:ext>
            </p:extLst>
          </p:nvPr>
        </p:nvGraphicFramePr>
        <p:xfrm>
          <a:off x="1977472" y="4870894"/>
          <a:ext cx="561147" cy="100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4" name="Equation" r:id="rId7" imgW="355320" imgH="634680" progId="Equation.DSMT4">
                  <p:embed/>
                </p:oleObj>
              </mc:Choice>
              <mc:Fallback>
                <p:oleObj name="Equation" r:id="rId7" imgW="3553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7472" y="4870894"/>
                        <a:ext cx="561147" cy="1001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Brace 45"/>
          <p:cNvSpPr/>
          <p:nvPr/>
        </p:nvSpPr>
        <p:spPr>
          <a:xfrm rot="5400000">
            <a:off x="1839752" y="4429094"/>
            <a:ext cx="571500" cy="5934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5080" y="4498446"/>
            <a:ext cx="4225133" cy="820208"/>
          </a:xfrm>
          <a:prstGeom prst="rect">
            <a:avLst/>
          </a:prstGeom>
        </p:spPr>
      </p:pic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85896"/>
              </p:ext>
            </p:extLst>
          </p:nvPr>
        </p:nvGraphicFramePr>
        <p:xfrm>
          <a:off x="3543300" y="21209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5" name="Equation" r:id="rId10" imgW="914400" imgH="250560" progId="Equation.DSMT4">
                  <p:embed/>
                </p:oleObj>
              </mc:Choice>
              <mc:Fallback>
                <p:oleObj name="Equation" r:id="rId10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43300" y="21209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2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455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92" y="630994"/>
            <a:ext cx="7693361" cy="93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22" y="1601283"/>
            <a:ext cx="70485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563" y="3886200"/>
            <a:ext cx="7409931" cy="19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22013</TotalTime>
  <Words>328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1085</cp:revision>
  <cp:lastPrinted>2015-11-11T07:49:21Z</cp:lastPrinted>
  <dcterms:created xsi:type="dcterms:W3CDTF">2012-01-10T18:32:24Z</dcterms:created>
  <dcterms:modified xsi:type="dcterms:W3CDTF">2015-11-13T17:00:35Z</dcterms:modified>
</cp:coreProperties>
</file>