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69" r:id="rId4"/>
    <p:sldId id="370" r:id="rId5"/>
    <p:sldId id="383" r:id="rId6"/>
    <p:sldId id="387" r:id="rId7"/>
    <p:sldId id="388" r:id="rId8"/>
    <p:sldId id="371" r:id="rId9"/>
    <p:sldId id="359" r:id="rId10"/>
    <p:sldId id="360" r:id="rId11"/>
    <p:sldId id="361" r:id="rId12"/>
    <p:sldId id="362" r:id="rId13"/>
    <p:sldId id="364" r:id="rId14"/>
    <p:sldId id="363" r:id="rId15"/>
    <p:sldId id="366" r:id="rId16"/>
    <p:sldId id="365" r:id="rId17"/>
    <p:sldId id="367" r:id="rId18"/>
    <p:sldId id="368" r:id="rId19"/>
    <p:sldId id="384" r:id="rId20"/>
    <p:sldId id="385" r:id="rId21"/>
    <p:sldId id="386" r:id="rId22"/>
    <p:sldId id="372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6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Virial</a:t>
            </a:r>
            <a:r>
              <a:rPr lang="en-US" sz="3200" b="1" dirty="0" smtClean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35" name="数式" r:id="rId3" imgW="3225600" imgH="1295280" progId="Equation.3">
                  <p:embed/>
                </p:oleObj>
              </mc:Choice>
              <mc:Fallback>
                <p:oleObj name="数式" r:id="rId3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36" name="Equation" r:id="rId5" imgW="4813200" imgH="1511280" progId="Equation.DSMT4">
                  <p:embed/>
                </p:oleObj>
              </mc:Choice>
              <mc:Fallback>
                <p:oleObj name="Equation" r:id="rId5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99" name="数式" r:id="rId3" imgW="3073320" imgH="1930320" progId="Equation.3">
                  <p:embed/>
                </p:oleObj>
              </mc:Choice>
              <mc:Fallback>
                <p:oleObj name="数式" r:id="rId3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3" name="数式" r:id="rId3" imgW="2831760" imgH="1168200" progId="Equation.3">
                  <p:embed/>
                </p:oleObj>
              </mc:Choice>
              <mc:Fallback>
                <p:oleObj name="数式" r:id="rId3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4" name="数式" r:id="rId5" imgW="3466800" imgH="342720" progId="Equation.3">
                  <p:embed/>
                </p:oleObj>
              </mc:Choice>
              <mc:Fallback>
                <p:oleObj name="数式" r:id="rId5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8" name="数式" r:id="rId3" imgW="3797280" imgH="2387520" progId="Equation.3">
                  <p:embed/>
                </p:oleObj>
              </mc:Choice>
              <mc:Fallback>
                <p:oleObj name="数式" r:id="rId3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06" name="数式" r:id="rId3" imgW="3504960" imgH="1663560" progId="Equation.3">
                  <p:embed/>
                </p:oleObj>
              </mc:Choice>
              <mc:Fallback>
                <p:oleObj name="数式" r:id="rId3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07" name="数式" r:id="rId5" imgW="3797280" imgH="1028520" progId="Equation.3">
                    <p:embed/>
                  </p:oleObj>
                </mc:Choice>
                <mc:Fallback>
                  <p:oleObj name="数式" r:id="rId5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560" name="数式" r:id="rId3" imgW="3797280" imgH="812520" progId="Equation.3">
                    <p:embed/>
                  </p:oleObj>
                </mc:Choice>
                <mc:Fallback>
                  <p:oleObj name="数式" r:id="rId3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61" name="数式" r:id="rId5" imgW="3581280" imgH="838080" progId="Equation.3">
                  <p:embed/>
                </p:oleObj>
              </mc:Choice>
              <mc:Fallback>
                <p:oleObj name="数式" r:id="rId5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Differential equation for </a:t>
            </a:r>
            <a:r>
              <a:rPr lang="en-US" sz="2400" b="1" i="1" dirty="0" smtClean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43" name="数式" r:id="rId3" imgW="1688760" imgH="507960" progId="Equation.3">
                  <p:embed/>
                </p:oleObj>
              </mc:Choice>
              <mc:Fallback>
                <p:oleObj name="数式" r:id="rId3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44" name="数式" r:id="rId5" imgW="3301920" imgH="1676160" progId="Equation.3">
                  <p:embed/>
                </p:oleObj>
              </mc:Choice>
              <mc:Fallback>
                <p:oleObj name="数式" r:id="rId5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33" name="数式" r:id="rId3" imgW="3301920" imgH="2006280" progId="Equation.3">
                  <p:embed/>
                </p:oleObj>
              </mc:Choice>
              <mc:Fallback>
                <p:oleObj name="数式" r:id="rId3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55" name="数式" r:id="rId3" imgW="3454200" imgH="2158920" progId="Equation.3">
                  <p:embed/>
                </p:oleObj>
              </mc:Choice>
              <mc:Fallback>
                <p:oleObj name="数式" r:id="rId3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5863"/>
              </p:ext>
            </p:extLst>
          </p:nvPr>
        </p:nvGraphicFramePr>
        <p:xfrm>
          <a:off x="457200" y="1039813"/>
          <a:ext cx="8259763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3" name="Equation" r:id="rId3" imgW="4965480" imgH="3162240" progId="Equation.DSMT4">
                  <p:embed/>
                </p:oleObj>
              </mc:Choice>
              <mc:Fallback>
                <p:oleObj name="Equation" r:id="rId3" imgW="496548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39813"/>
                        <a:ext cx="8259763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876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26767"/>
            <a:ext cx="8532795" cy="50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500425"/>
              </p:ext>
            </p:extLst>
          </p:nvPr>
        </p:nvGraphicFramePr>
        <p:xfrm>
          <a:off x="641684" y="1844675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3" name="Equation" r:id="rId3" imgW="4368600" imgH="1485720" progId="Equation.DSMT4">
                  <p:embed/>
                </p:oleObj>
              </mc:Choice>
              <mc:Fallback>
                <p:oleObj name="Equation" r:id="rId3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84" y="1844675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6885"/>
              </p:ext>
            </p:extLst>
          </p:nvPr>
        </p:nvGraphicFramePr>
        <p:xfrm>
          <a:off x="609600" y="228600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4" name="Equation" r:id="rId5" imgW="3873240" imgH="927000" progId="Equation.DSMT4">
                  <p:embed/>
                </p:oleObj>
              </mc:Choice>
              <mc:Fallback>
                <p:oleObj name="Equation" r:id="rId5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25463"/>
              </p:ext>
            </p:extLst>
          </p:nvPr>
        </p:nvGraphicFramePr>
        <p:xfrm>
          <a:off x="605589" y="4281153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5" name="Equation" r:id="rId7" imgW="4381200" imgH="571320" progId="Equation.DSMT4">
                  <p:embed/>
                </p:oleObj>
              </mc:Choice>
              <mc:Fallback>
                <p:oleObj name="Equation" r:id="rId7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589" y="4281153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6" name="Equation" r:id="rId3" imgW="4381200" imgH="571320" progId="Equation.DSMT4">
                  <p:embed/>
                </p:oleObj>
              </mc:Choice>
              <mc:Fallback>
                <p:oleObj name="Equation" r:id="rId3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7" name="Equation" r:id="rId5" imgW="3809880" imgH="1282680" progId="Equation.DSMT4">
                  <p:embed/>
                </p:oleObj>
              </mc:Choice>
              <mc:Fallback>
                <p:oleObj name="Equation" r:id="rId5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4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5" name="数式" r:id="rId5" imgW="3085920" imgH="1117440" progId="Equation.3">
                  <p:embed/>
                </p:oleObj>
              </mc:Choice>
              <mc:Fallback>
                <p:oleObj name="数式" r:id="rId5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10486"/>
          <a:stretch/>
        </p:blipFill>
        <p:spPr>
          <a:xfrm>
            <a:off x="443474" y="403225"/>
            <a:ext cx="8510588" cy="60515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867400" y="2209800"/>
            <a:ext cx="2941346" cy="23622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29300"/>
            <a:ext cx="6958012" cy="62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    (</a:t>
            </a:r>
            <a:r>
              <a:rPr lang="en-US" sz="2400" dirty="0" err="1" smtClean="0">
                <a:latin typeface="+mj-lt"/>
              </a:rPr>
              <a:t>Clausius</a:t>
            </a:r>
            <a:r>
              <a:rPr lang="en-US" sz="2400" dirty="0" smtClean="0">
                <a:latin typeface="+mj-lt"/>
              </a:rPr>
              <a:t> ~ 1860)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6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7" name="Equation" r:id="rId5" imgW="3886200" imgH="3593880" progId="Equation.DSMT4">
                  <p:embed/>
                </p:oleObj>
              </mc:Choice>
              <mc:Fallback>
                <p:oleObj name="Equation" r:id="rId5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8" name="Equation" r:id="rId7" imgW="1955520" imgH="291960" progId="Equation.DSMT4">
                  <p:embed/>
                </p:oleObj>
              </mc:Choice>
              <mc:Fallback>
                <p:oleObj name="Equation" r:id="rId7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324600" y="4800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2" y="4267200"/>
            <a:ext cx="2209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this implies that the motion is bounded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the </a:t>
            </a:r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8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254648"/>
              </p:ext>
            </p:extLst>
          </p:nvPr>
        </p:nvGraphicFramePr>
        <p:xfrm>
          <a:off x="2062625" y="1223665"/>
          <a:ext cx="5627688" cy="286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9" name="Equation" r:id="rId5" imgW="4508280" imgH="2298600" progId="Equation.DSMT4">
                  <p:embed/>
                </p:oleObj>
              </mc:Choice>
              <mc:Fallback>
                <p:oleObj name="Equation" r:id="rId5" imgW="450828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2625" y="1223665"/>
                        <a:ext cx="5627688" cy="2868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the </a:t>
            </a:r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0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73788"/>
              </p:ext>
            </p:extLst>
          </p:nvPr>
        </p:nvGraphicFramePr>
        <p:xfrm>
          <a:off x="1012825" y="1257944"/>
          <a:ext cx="711835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1" name="Equation" r:id="rId5" imgW="5702040" imgH="1968480" progId="Equation.DSMT4">
                  <p:embed/>
                </p:oleObj>
              </mc:Choice>
              <mc:Fallback>
                <p:oleObj name="Equation" r:id="rId5" imgW="570204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2825" y="1257944"/>
                        <a:ext cx="711835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56" name="数式" r:id="rId3" imgW="1917360" imgH="1346040" progId="Equation.3">
                  <p:embed/>
                </p:oleObj>
              </mc:Choice>
              <mc:Fallback>
                <p:oleObj name="数式" r:id="rId3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9/27/2016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“Canonical”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1" name="Equation" r:id="rId3" imgW="7188120" imgH="1841400" progId="Equation.DSMT4">
                  <p:embed/>
                </p:oleObj>
              </mc:Choice>
              <mc:Fallback>
                <p:oleObj name="Equation" r:id="rId3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2" name="Equation" r:id="rId5" imgW="6845040" imgH="2577960" progId="Equation.DSMT4">
                  <p:embed/>
                </p:oleObj>
              </mc:Choice>
              <mc:Fallback>
                <p:oleObj name="Equation" r:id="rId5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10353</TotalTime>
  <Words>335</Words>
  <Application>Microsoft Office PowerPoint</Application>
  <PresentationFormat>On-screen Show (4:3)</PresentationFormat>
  <Paragraphs>99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Office Theme</vt:lpstr>
      <vt:lpstr>数式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557</cp:revision>
  <cp:lastPrinted>2016-09-28T04:34:38Z</cp:lastPrinted>
  <dcterms:created xsi:type="dcterms:W3CDTF">2012-01-10T18:32:24Z</dcterms:created>
  <dcterms:modified xsi:type="dcterms:W3CDTF">2016-09-28T18:01:36Z</dcterms:modified>
</cp:coreProperties>
</file>