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354" r:id="rId3"/>
    <p:sldId id="359" r:id="rId4"/>
    <p:sldId id="360" r:id="rId5"/>
    <p:sldId id="368" r:id="rId6"/>
    <p:sldId id="369" r:id="rId7"/>
    <p:sldId id="370" r:id="rId8"/>
    <p:sldId id="378" r:id="rId9"/>
    <p:sldId id="377" r:id="rId10"/>
    <p:sldId id="361" r:id="rId11"/>
    <p:sldId id="362" r:id="rId12"/>
    <p:sldId id="363" r:id="rId13"/>
    <p:sldId id="364" r:id="rId14"/>
    <p:sldId id="365" r:id="rId15"/>
    <p:sldId id="366" r:id="rId16"/>
    <p:sldId id="367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4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9-9:50 AM  MWF  Olin 107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Complex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variables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Contour integrals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76300" y="3276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4191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720399"/>
              </p:ext>
            </p:extLst>
          </p:nvPr>
        </p:nvGraphicFramePr>
        <p:xfrm>
          <a:off x="762000" y="1066800"/>
          <a:ext cx="707189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87" name="数式" r:id="rId3" imgW="2336760" imgH="482400" progId="Equation.3">
                  <p:embed/>
                </p:oleObj>
              </mc:Choice>
              <mc:Fallback>
                <p:oleObj name="数式" r:id="rId3" imgW="2336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066800"/>
                        <a:ext cx="7071895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38200" y="2667000"/>
            <a:ext cx="7848600" cy="3581400"/>
            <a:chOff x="838200" y="2667000"/>
            <a:chExt cx="7848600" cy="35814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305300" y="2743200"/>
              <a:ext cx="0" cy="3505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91400" y="46482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Re(z)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+mj-lt"/>
                </a:rPr>
                <a:t>Im</a:t>
              </a:r>
              <a:r>
                <a:rPr lang="en-US" sz="2400" dirty="0" smtClean="0">
                  <a:latin typeface="+mj-lt"/>
                </a:rPr>
                <a:t>(z)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838200" y="4191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1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33978"/>
              </p:ext>
            </p:extLst>
          </p:nvPr>
        </p:nvGraphicFramePr>
        <p:xfrm>
          <a:off x="908113" y="609600"/>
          <a:ext cx="80072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8" name="数式" r:id="rId3" imgW="3124080" imgH="393480" progId="Equation.3">
                  <p:embed/>
                </p:oleObj>
              </mc:Choice>
              <mc:Fallback>
                <p:oleObj name="数式" r:id="rId3" imgW="3124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113" y="609600"/>
                        <a:ext cx="8007287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8600" y="16764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777059"/>
              </p:ext>
            </p:extLst>
          </p:nvPr>
        </p:nvGraphicFramePr>
        <p:xfrm>
          <a:off x="1781175" y="5218113"/>
          <a:ext cx="56642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9" name="数式" r:id="rId5" imgW="2209680" imgH="469800" progId="Equation.3">
                  <p:embed/>
                </p:oleObj>
              </mc:Choice>
              <mc:Fallback>
                <p:oleObj name="数式" r:id="rId5" imgW="22096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5218113"/>
                        <a:ext cx="5664200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6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6096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Re(z’)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5715000" y="2019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237520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25908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682433"/>
              </p:ext>
            </p:extLst>
          </p:nvPr>
        </p:nvGraphicFramePr>
        <p:xfrm>
          <a:off x="533400" y="3200400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36" name="数式" r:id="rId3" imgW="3047760" imgH="965160" progId="Equation.3">
                  <p:embed/>
                </p:oleObj>
              </mc:Choice>
              <mc:Fallback>
                <p:oleObj name="数式" r:id="rId3" imgW="3047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39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72955"/>
              </p:ext>
            </p:extLst>
          </p:nvPr>
        </p:nvGraphicFramePr>
        <p:xfrm>
          <a:off x="838200" y="461665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6" name="数式" r:id="rId3" imgW="3047760" imgH="965160" progId="Equation.3">
                  <p:embed/>
                </p:oleObj>
              </mc:Choice>
              <mc:Fallback>
                <p:oleObj name="数式" r:id="rId3" imgW="3047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1665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4474"/>
              </p:ext>
            </p:extLst>
          </p:nvPr>
        </p:nvGraphicFramePr>
        <p:xfrm>
          <a:off x="1109662" y="3276600"/>
          <a:ext cx="7577138" cy="22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7" name="数式" r:id="rId5" imgW="3314520" imgH="965160" progId="Equation.3">
                  <p:embed/>
                </p:oleObj>
              </mc:Choice>
              <mc:Fallback>
                <p:oleObj name="数式" r:id="rId5" imgW="33145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2" y="3276600"/>
                        <a:ext cx="7577138" cy="220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563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  relationships</a:t>
            </a:r>
          </a:p>
        </p:txBody>
      </p:sp>
    </p:spTree>
    <p:extLst>
      <p:ext uri="{BB962C8B-B14F-4D97-AF65-F5344CB8AC3E}">
        <p14:creationId xmlns:p14="http://schemas.microsoft.com/office/powerpoint/2010/main" val="716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evaluating principal parts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02928"/>
              </p:ext>
            </p:extLst>
          </p:nvPr>
        </p:nvGraphicFramePr>
        <p:xfrm>
          <a:off x="133235" y="1102521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83" name="Equation" r:id="rId3" imgW="5663880" imgH="723600" progId="Equation.DSMT4">
                  <p:embed/>
                </p:oleObj>
              </mc:Choice>
              <mc:Fallback>
                <p:oleObj name="Equation" r:id="rId3" imgW="56638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5" y="1102521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514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y’</a:t>
            </a:r>
          </a:p>
        </p:txBody>
      </p:sp>
      <p:sp>
        <p:nvSpPr>
          <p:cNvPr id="13" name="Oval 12"/>
          <p:cNvSpPr/>
          <p:nvPr/>
        </p:nvSpPr>
        <p:spPr>
          <a:xfrm>
            <a:off x="6553200" y="5048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5095775"/>
            <a:ext cx="4648200" cy="7620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705600" y="5167312"/>
            <a:ext cx="1066800" cy="1428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5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b(x’)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222750"/>
            <a:ext cx="4572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33799" y="5060950"/>
            <a:ext cx="457201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1435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-2L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94126" y="51304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2L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443932"/>
              </p:ext>
            </p:extLst>
          </p:nvPr>
        </p:nvGraphicFramePr>
        <p:xfrm>
          <a:off x="966462" y="375064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07" name="Equation" r:id="rId3" imgW="5410080" imgH="2044440" progId="Equation.DSMT4">
                  <p:embed/>
                </p:oleObj>
              </mc:Choice>
              <mc:Fallback>
                <p:oleObj name="Equation" r:id="rId3" imgW="541008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6462" y="375064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3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7412"/>
              </p:ext>
            </p:extLst>
          </p:nvPr>
        </p:nvGraphicFramePr>
        <p:xfrm>
          <a:off x="285635" y="685800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68" name="Equation" r:id="rId3" imgW="5663880" imgH="723600" progId="Equation.DSMT4">
                  <p:embed/>
                </p:oleObj>
              </mc:Choice>
              <mc:Fallback>
                <p:oleObj name="Equation" r:id="rId3" imgW="56638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35" y="685800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00117"/>
              </p:ext>
            </p:extLst>
          </p:nvPr>
        </p:nvGraphicFramePr>
        <p:xfrm>
          <a:off x="3505200" y="1781175"/>
          <a:ext cx="482360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69" name="Equation" r:id="rId5" imgW="2260440" imgH="723600" progId="Equation.DSMT4">
                  <p:embed/>
                </p:oleObj>
              </mc:Choice>
              <mc:Fallback>
                <p:oleObj name="Equation" r:id="rId5" imgW="22604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1781175"/>
                        <a:ext cx="4823603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39466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our example: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014" y="3325812"/>
            <a:ext cx="8515350" cy="2886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6365" y="395049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1"/>
                </a:solidFill>
                <a:latin typeface="+mj-lt"/>
              </a:rPr>
              <a:t>b(x)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329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a(x)</a:t>
            </a:r>
          </a:p>
        </p:txBody>
      </p:sp>
    </p:spTree>
    <p:extLst>
      <p:ext uri="{BB962C8B-B14F-4D97-AF65-F5344CB8AC3E}">
        <p14:creationId xmlns:p14="http://schemas.microsoft.com/office/powerpoint/2010/main" val="23757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-3208" y="3124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92" y="990600"/>
            <a:ext cx="8690008" cy="489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7" t="12312" r="14864" b="12228"/>
          <a:stretch/>
        </p:blipFill>
        <p:spPr bwMode="auto">
          <a:xfrm>
            <a:off x="182331" y="880653"/>
            <a:ext cx="8779338" cy="494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6553200" y="4953000"/>
            <a:ext cx="0" cy="14033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019800" y="5867400"/>
            <a:ext cx="1143000" cy="44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324600" y="56388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cxnSpLocks noChangeAspect="1"/>
          </p:cNvCxnSpPr>
          <p:nvPr/>
        </p:nvCxnSpPr>
        <p:spPr>
          <a:xfrm flipH="1" flipV="1">
            <a:off x="6705600" y="5638800"/>
            <a:ext cx="76200" cy="1524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799" y="5047967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Counter-clockwise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474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7" t="12598" r="14000" b="54844"/>
          <a:stretch/>
        </p:blipFill>
        <p:spPr bwMode="auto">
          <a:xfrm>
            <a:off x="217262" y="1371600"/>
            <a:ext cx="8850538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8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9" t="35065" r="13958" b="9878"/>
          <a:stretch/>
        </p:blipFill>
        <p:spPr bwMode="auto">
          <a:xfrm>
            <a:off x="76200" y="1192605"/>
            <a:ext cx="8955390" cy="3607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29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110620"/>
              </p:ext>
            </p:extLst>
          </p:nvPr>
        </p:nvGraphicFramePr>
        <p:xfrm>
          <a:off x="2498725" y="164008"/>
          <a:ext cx="361315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96" name="数式" r:id="rId3" imgW="1409400" imgH="469800" progId="Equation.3">
                  <p:embed/>
                </p:oleObj>
              </mc:Choice>
              <mc:Fallback>
                <p:oleObj name="数式" r:id="rId3" imgW="1409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8725" y="164008"/>
                        <a:ext cx="3613150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" y="1181100"/>
            <a:ext cx="8869680" cy="3581400"/>
            <a:chOff x="228600" y="2667000"/>
            <a:chExt cx="8869680" cy="3581400"/>
          </a:xfrm>
        </p:grpSpPr>
        <p:sp>
          <p:nvSpPr>
            <p:cNvPr id="8" name="Oval 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38200" y="2667000"/>
              <a:ext cx="8260080" cy="3581400"/>
              <a:chOff x="838200" y="2667000"/>
              <a:chExt cx="8260080" cy="3581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84632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052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971800"/>
            <a:ext cx="6096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64948"/>
              </p:ext>
            </p:extLst>
          </p:nvPr>
        </p:nvGraphicFramePr>
        <p:xfrm>
          <a:off x="427383" y="3096545"/>
          <a:ext cx="6684645" cy="3389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97" name="Equation" r:id="rId5" imgW="4787640" imgH="2425680" progId="Equation.DSMT4">
                  <p:embed/>
                </p:oleObj>
              </mc:Choice>
              <mc:Fallback>
                <p:oleObj name="Equation" r:id="rId5" imgW="4787640" imgH="2425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83" y="3096545"/>
                        <a:ext cx="6684645" cy="3389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2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0645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891665"/>
              </p:ext>
            </p:extLst>
          </p:nvPr>
        </p:nvGraphicFramePr>
        <p:xfrm>
          <a:off x="1716088" y="1951038"/>
          <a:ext cx="56276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1" name="Equation" r:id="rId3" imgW="4051080" imgH="1079280" progId="Equation.DSMT4">
                  <p:embed/>
                </p:oleObj>
              </mc:Choice>
              <mc:Fallback>
                <p:oleObj name="Equation" r:id="rId3" imgW="405108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6088" y="1951038"/>
                        <a:ext cx="5627687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8120" y="3657600"/>
            <a:ext cx="8869680" cy="3048000"/>
            <a:chOff x="228600" y="2667000"/>
            <a:chExt cx="8869680" cy="3048000"/>
          </a:xfrm>
        </p:grpSpPr>
        <p:sp>
          <p:nvSpPr>
            <p:cNvPr id="10" name="Oval 9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52900" y="46101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09074"/>
              </p:ext>
            </p:extLst>
          </p:nvPr>
        </p:nvGraphicFramePr>
        <p:xfrm>
          <a:off x="2919080" y="990600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2" name="Equation" r:id="rId5" imgW="330120" imgH="215640" progId="Equation.DSMT4">
                  <p:embed/>
                </p:oleObj>
              </mc:Choice>
              <mc:Fallback>
                <p:oleObj name="Equation" r:id="rId5" imgW="330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9080" y="990600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099487"/>
              </p:ext>
            </p:extLst>
          </p:nvPr>
        </p:nvGraphicFramePr>
        <p:xfrm>
          <a:off x="2449513" y="5724525"/>
          <a:ext cx="36512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3" name="Equation" r:id="rId7" imgW="2057400" imgH="419040" progId="Equation.DSMT4">
                  <p:embed/>
                </p:oleObj>
              </mc:Choice>
              <mc:Fallback>
                <p:oleObj name="Equation" r:id="rId7" imgW="2057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49513" y="5724525"/>
                        <a:ext cx="365125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833582"/>
              </p:ext>
            </p:extLst>
          </p:nvPr>
        </p:nvGraphicFramePr>
        <p:xfrm>
          <a:off x="3616705" y="708847"/>
          <a:ext cx="4430015" cy="94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4" name="Equation" r:id="rId9" imgW="3149280" imgH="672840" progId="Equation.DSMT4">
                  <p:embed/>
                </p:oleObj>
              </mc:Choice>
              <mc:Fallback>
                <p:oleObj name="Equation" r:id="rId9" imgW="314928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16705" y="708847"/>
                        <a:ext cx="4430015" cy="94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399344" y="4476148"/>
            <a:ext cx="125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ia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80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629095"/>
              </p:ext>
            </p:extLst>
          </p:nvPr>
        </p:nvGraphicFramePr>
        <p:xfrm>
          <a:off x="664394" y="762000"/>
          <a:ext cx="7815211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66" name="Equation" r:id="rId3" imgW="4051080" imgH="2450880" progId="Equation.DSMT4">
                  <p:embed/>
                </p:oleObj>
              </mc:Choice>
              <mc:Fallback>
                <p:oleObj name="Equation" r:id="rId3" imgW="4051080" imgH="245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394" y="762000"/>
                        <a:ext cx="7815211" cy="472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5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7" t="56784" r="36593" b="32124"/>
          <a:stretch/>
        </p:blipFill>
        <p:spPr bwMode="auto">
          <a:xfrm>
            <a:off x="571500" y="1371600"/>
            <a:ext cx="8001000" cy="165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Cauchy integral theorem for analytic function </a:t>
            </a:r>
            <a:r>
              <a:rPr lang="en-US" sz="2400" i="1" dirty="0" smtClean="0">
                <a:latin typeface="+mj-lt"/>
              </a:rPr>
              <a:t>f(z)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577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14545</TotalTime>
  <Words>264</Words>
  <Application>Microsoft Office PowerPoint</Application>
  <PresentationFormat>On-screen Show (4:3)</PresentationFormat>
  <Paragraphs>91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728</cp:revision>
  <cp:lastPrinted>2017-10-29T17:57:22Z</cp:lastPrinted>
  <dcterms:created xsi:type="dcterms:W3CDTF">2012-01-10T18:32:24Z</dcterms:created>
  <dcterms:modified xsi:type="dcterms:W3CDTF">2017-10-29T17:57:35Z</dcterms:modified>
</cp:coreProperties>
</file>