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6" r:id="rId2"/>
    <p:sldId id="336" r:id="rId3"/>
    <p:sldId id="337" r:id="rId4"/>
    <p:sldId id="368" r:id="rId5"/>
    <p:sldId id="331" r:id="rId6"/>
    <p:sldId id="352" r:id="rId7"/>
    <p:sldId id="367" r:id="rId8"/>
    <p:sldId id="353" r:id="rId9"/>
    <p:sldId id="354" r:id="rId10"/>
    <p:sldId id="355" r:id="rId11"/>
    <p:sldId id="356" r:id="rId12"/>
    <p:sldId id="361" r:id="rId13"/>
    <p:sldId id="369" r:id="rId14"/>
    <p:sldId id="370" r:id="rId15"/>
    <p:sldId id="364" r:id="rId16"/>
    <p:sldId id="365" r:id="rId17"/>
    <p:sldId id="366" r:id="rId18"/>
    <p:sldId id="332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8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1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8phy711" TargetMode="External"/><Relationship Id="rId2" Type="http://schemas.openxmlformats.org/officeDocument/2006/relationships/hyperlink" Target=":%20http:/www.wfu.edu/~natalie/f17phy71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u.edu/~natalie/f18phy711/home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oftware.wfu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yipcw@wfu.ed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hyperlink" Target="http://wfu.edu/~natalie/f17phy711/lecturenote/mapleexample.mw" TargetMode="External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wfu.ed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atalie@wfu.e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:%20http:/www.wfu.edu/~natalie/f18phy71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fu.edu/~natalie/f18phy71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Welcome </a:t>
            </a:r>
            <a:r>
              <a:rPr lang="en-US" sz="3200" b="1" dirty="0">
                <a:solidFill>
                  <a:schemeClr val="folHlink"/>
                </a:solidFill>
              </a:rPr>
              <a:t>&amp; overview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Class structure &amp; announcements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Introduction to algebraic manipulation software – Maple and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Mathematica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Start reading Chap. 1 for next 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</a:t>
            </a:r>
            <a:r>
              <a:rPr lang="en-US" sz="2400" dirty="0" smtClean="0">
                <a:latin typeface="+mj-lt"/>
                <a:hlinkClick r:id="rId2" action="ppaction://hlinkfile"/>
              </a:rPr>
              <a:t>: </a:t>
            </a:r>
            <a:r>
              <a:rPr lang="en-US" sz="2400" dirty="0" smtClean="0">
                <a:latin typeface="+mj-lt"/>
                <a:hlinkClick r:id="rId3"/>
              </a:rPr>
              <a:t>http://www.wfu.edu/~natalie/f18phy711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35" t="32813" r="3857" b="3906"/>
          <a:stretch/>
        </p:blipFill>
        <p:spPr>
          <a:xfrm>
            <a:off x="548662" y="1016337"/>
            <a:ext cx="8046676" cy="493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r>
              <a:rPr lang="en-US" sz="2400" dirty="0" smtClean="0">
                <a:latin typeface="+mj-lt"/>
                <a:hlinkClick r:id="rId3"/>
              </a:rPr>
              <a:t>http://www.wfu.edu/~natalie/f18phy711/homework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8686800" cy="44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software useful for this course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2"/>
              </a:rPr>
              <a:t>https://software.wfu.edu/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1812784"/>
            <a:ext cx="2878968" cy="2724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86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Installation straightforward; takes a while ..</a:t>
            </a:r>
          </a:p>
          <a:p>
            <a:r>
              <a:rPr lang="en-US" sz="2400" dirty="0" smtClean="0">
                <a:latin typeface="+mj-lt"/>
              </a:rPr>
              <a:t>Please contact me or </a:t>
            </a:r>
            <a:r>
              <a:rPr lang="en-US" sz="2400" dirty="0" smtClean="0">
                <a:latin typeface="+mj-lt"/>
                <a:hlinkClick r:id="rId4"/>
              </a:rPr>
              <a:t>yipcw@wfu.edu</a:t>
            </a:r>
            <a:r>
              <a:rPr lang="en-US" sz="2400" dirty="0" smtClean="0">
                <a:latin typeface="+mj-lt"/>
              </a:rPr>
              <a:t> if you </a:t>
            </a:r>
            <a:r>
              <a:rPr lang="en-US" sz="2400" smtClean="0">
                <a:latin typeface="+mj-lt"/>
              </a:rPr>
              <a:t>have trouble.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1" y="1812784"/>
            <a:ext cx="3108960" cy="2902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436" y="1812784"/>
            <a:ext cx="2886900" cy="27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8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234361" cy="3900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Other possibilities –</a:t>
            </a:r>
          </a:p>
          <a:p>
            <a:r>
              <a:rPr lang="en-US" sz="2400" dirty="0">
                <a:latin typeface="+mj-lt"/>
              </a:rPr>
              <a:t>     </a:t>
            </a:r>
            <a:r>
              <a:rPr lang="en-US" sz="2400" dirty="0">
                <a:latin typeface="+mj-lt"/>
                <a:hlinkClick r:id="rId3"/>
              </a:rPr>
              <a:t>http://www.wolframalpha.com/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226483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43925" cy="493211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Maple file: </a:t>
            </a:r>
            <a:r>
              <a:rPr lang="en-US" sz="2400" dirty="0" smtClean="0">
                <a:latin typeface="+mj-lt"/>
                <a:hlinkClick r:id="rId4"/>
              </a:rPr>
              <a:t>mapleexample.mw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42494"/>
              </p:ext>
            </p:extLst>
          </p:nvPr>
        </p:nvGraphicFramePr>
        <p:xfrm>
          <a:off x="4806950" y="2597150"/>
          <a:ext cx="2425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5" imgW="2425680" imgH="266400" progId="Equation.DSMT4">
                  <p:embed/>
                </p:oleObj>
              </mc:Choice>
              <mc:Fallback>
                <p:oleObj name="Equation" r:id="rId5" imgW="2425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6950" y="2597150"/>
                        <a:ext cx="24257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23926"/>
              </p:ext>
            </p:extLst>
          </p:nvPr>
        </p:nvGraphicFramePr>
        <p:xfrm>
          <a:off x="4495800" y="4573833"/>
          <a:ext cx="3429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7" imgW="3429000" imgH="266400" progId="Equation.DSMT4">
                  <p:embed/>
                </p:oleObj>
              </mc:Choice>
              <mc:Fallback>
                <p:oleObj name="Equation" r:id="rId7" imgW="34290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4573833"/>
                        <a:ext cx="3429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746746"/>
              </p:ext>
            </p:extLst>
          </p:nvPr>
        </p:nvGraphicFramePr>
        <p:xfrm>
          <a:off x="6019800" y="5486400"/>
          <a:ext cx="2108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9" imgW="2108160" imgH="266400" progId="Equation.DSMT4">
                  <p:embed/>
                </p:oleObj>
              </mc:Choice>
              <mc:Fallback>
                <p:oleObj name="Equation" r:id="rId9" imgW="2108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9800" y="5486400"/>
                        <a:ext cx="2108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3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exercise –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6" y="990600"/>
            <a:ext cx="9038934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Maple exercise – continued: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85912"/>
            <a:ext cx="8743950" cy="3686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914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Solving an algebraic equation and evaluating an integral:</a:t>
            </a:r>
          </a:p>
        </p:txBody>
      </p:sp>
    </p:spTree>
    <p:extLst>
      <p:ext uri="{BB962C8B-B14F-4D97-AF65-F5344CB8AC3E}">
        <p14:creationId xmlns:p14="http://schemas.microsoft.com/office/powerpoint/2010/main" val="15125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524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Brief assessment exercise.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7" y="1412432"/>
            <a:ext cx="8848283" cy="494391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Comment about Physics Colloquia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762000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http://www.physics.wfu.edu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59781" y="3077428"/>
            <a:ext cx="2731819" cy="2027972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3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997"/>
            <a:ext cx="8115300" cy="63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334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Note: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PHY 711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will not </a:t>
            </a:r>
            <a:r>
              <a:rPr lang="en-US" sz="3200" b="1" dirty="0" smtClean="0">
                <a:latin typeface="+mj-lt"/>
              </a:rPr>
              <a:t>meet on 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Wed.   8/29/2018   </a:t>
            </a:r>
          </a:p>
          <a:p>
            <a:endParaRPr lang="en-US" sz="3200" b="1" dirty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PHY 711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will</a:t>
            </a:r>
            <a:r>
              <a:rPr lang="en-US" sz="3200" b="1" dirty="0" smtClean="0">
                <a:latin typeface="+mj-lt"/>
              </a:rPr>
              <a:t> meet on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Fri.    8/31/2018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Mon.  9/3/2018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Wed.  9/5/2018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Fri.    9/7/2018</a:t>
            </a:r>
          </a:p>
          <a:p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       ………..</a:t>
            </a:r>
          </a:p>
          <a:p>
            <a:endParaRPr lang="en-US" sz="32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2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7650" name="Picture 2" descr="&lt;p class=&quot;pzoomtext&quot;&gt;See larger image&lt;/p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35242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Textbook: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29164" r="28618" b="61534"/>
          <a:stretch/>
        </p:blipFill>
        <p:spPr bwMode="auto">
          <a:xfrm>
            <a:off x="4114800" y="304800"/>
            <a:ext cx="43548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9" t="55277" r="41633" b="4956"/>
          <a:stretch/>
        </p:blipFill>
        <p:spPr bwMode="auto">
          <a:xfrm>
            <a:off x="4207329" y="1066800"/>
            <a:ext cx="4392107" cy="48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Topics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7846"/>
            <a:ext cx="510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Classical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Scattering 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Accelerated reference frames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Calculus of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Hamiltonian formalism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O</a:t>
            </a:r>
            <a:r>
              <a:rPr lang="en-US" sz="2400" dirty="0" smtClean="0">
                <a:latin typeface="+mj-lt"/>
              </a:rPr>
              <a:t>scillations about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Wave equations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Rigid rotation; moments of inertia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Physics of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Sound waves in fluids and solids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Surface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Heat conduction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Viscous fluids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Elastic continua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842665"/>
            <a:ext cx="403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Math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</a:t>
            </a:r>
            <a:r>
              <a:rPr lang="en-US" sz="2400" dirty="0"/>
              <a:t>of Maple and/or </a:t>
            </a:r>
            <a:r>
              <a:rPr lang="en-US" sz="2400" dirty="0" err="1" smtClean="0"/>
              <a:t>Mathematica</a:t>
            </a:r>
            <a:endParaRPr lang="en-US" sz="2400" b="1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Solutions methods for differential equations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Green’s function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Special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Matrix properties; eigenvalues and eigenvectors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Fourier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Laplace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Contour </a:t>
            </a:r>
            <a:r>
              <a:rPr lang="en-US" sz="2400" dirty="0" smtClean="0"/>
              <a:t>integration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7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6019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email:  </a:t>
            </a:r>
            <a:r>
              <a:rPr lang="en-US" sz="2400" dirty="0" smtClean="0">
                <a:latin typeface="+mj-lt"/>
                <a:hlinkClick r:id="rId2"/>
              </a:rPr>
              <a:t>natalie@wfu.edu</a:t>
            </a:r>
            <a:r>
              <a:rPr lang="en-US" sz="2400" dirty="0" smtClean="0">
                <a:latin typeface="+mj-lt"/>
              </a:rPr>
              <a:t>          office:  Olin 300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0553"/>
            <a:ext cx="890059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</a:t>
            </a:r>
            <a:r>
              <a:rPr lang="en-US" sz="2400" dirty="0" smtClean="0">
                <a:latin typeface="+mj-lt"/>
                <a:hlinkClick r:id="rId2" action="ppaction://hlinkfile"/>
              </a:rPr>
              <a:t>: http://www.wfu.edu/~natalie/f18phy711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351566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5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8/27/2018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Course webpage: </a:t>
            </a: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hlinkClick r:id="rId2"/>
              </a:rPr>
              <a:t>http://www.wfu.edu/~natalie/f18phy711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83397"/>
            <a:ext cx="7238491" cy="51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428</Words>
  <Application>Microsoft Office PowerPoint</Application>
  <PresentationFormat>On-screen Show (4:3)</PresentationFormat>
  <Paragraphs>122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276</cp:revision>
  <cp:lastPrinted>2018-08-27T14:37:48Z</cp:lastPrinted>
  <dcterms:created xsi:type="dcterms:W3CDTF">2012-01-10T18:32:24Z</dcterms:created>
  <dcterms:modified xsi:type="dcterms:W3CDTF">2018-08-27T14:39:09Z</dcterms:modified>
</cp:coreProperties>
</file>