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89" r:id="rId3"/>
    <p:sldId id="413" r:id="rId4"/>
    <p:sldId id="415" r:id="rId5"/>
    <p:sldId id="358" r:id="rId6"/>
    <p:sldId id="369" r:id="rId7"/>
    <p:sldId id="416" r:id="rId8"/>
    <p:sldId id="370" r:id="rId9"/>
    <p:sldId id="391" r:id="rId10"/>
    <p:sldId id="388" r:id="rId11"/>
    <p:sldId id="392" r:id="rId12"/>
    <p:sldId id="384" r:id="rId13"/>
    <p:sldId id="390" r:id="rId14"/>
    <p:sldId id="386" r:id="rId15"/>
    <p:sldId id="385" r:id="rId16"/>
    <p:sldId id="371" r:id="rId17"/>
    <p:sldId id="372" r:id="rId18"/>
    <p:sldId id="403" r:id="rId19"/>
    <p:sldId id="404" r:id="rId20"/>
    <p:sldId id="405" r:id="rId21"/>
    <p:sldId id="406" r:id="rId22"/>
    <p:sldId id="407" r:id="rId23"/>
    <p:sldId id="408" r:id="rId24"/>
    <p:sldId id="410" r:id="rId25"/>
    <p:sldId id="41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png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atalie@wfu.ed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utsca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Brief comment on quiz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 Particle interactions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Notion of center of mass reference fame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Introduction to scattering theory</a:t>
            </a: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2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3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4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891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395" y="-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0885"/>
            <a:ext cx="5029740" cy="2375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0" y="361576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79499"/>
              </p:ext>
            </p:extLst>
          </p:nvPr>
        </p:nvGraphicFramePr>
        <p:xfrm>
          <a:off x="2895600" y="47244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47244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57953" r="38697" b="12744"/>
          <a:stretch/>
        </p:blipFill>
        <p:spPr bwMode="auto">
          <a:xfrm>
            <a:off x="556261" y="762000"/>
            <a:ext cx="37265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n 9"/>
          <p:cNvSpPr/>
          <p:nvPr/>
        </p:nvSpPr>
        <p:spPr>
          <a:xfrm rot="13584771">
            <a:off x="3919745" y="453401"/>
            <a:ext cx="448649" cy="68240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26118"/>
              </p:ext>
            </p:extLst>
          </p:nvPr>
        </p:nvGraphicFramePr>
        <p:xfrm>
          <a:off x="5486400" y="4068694"/>
          <a:ext cx="19224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Equation" r:id="rId8" imgW="1155600" imgH="952200" progId="Equation.DSMT4">
                  <p:embed/>
                </p:oleObj>
              </mc:Choice>
              <mc:Fallback>
                <p:oleObj name="Equation" r:id="rId8" imgW="1155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8694"/>
                        <a:ext cx="19224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06151"/>
              </p:ext>
            </p:extLst>
          </p:nvPr>
        </p:nvGraphicFramePr>
        <p:xfrm>
          <a:off x="4419600" y="1255511"/>
          <a:ext cx="45640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Equation" r:id="rId10" imgW="2743200" imgH="952200" progId="Equation.DSMT4">
                  <p:embed/>
                </p:oleObj>
              </mc:Choice>
              <mc:Fallback>
                <p:oleObj name="Equation" r:id="rId10" imgW="27432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55511"/>
                        <a:ext cx="45640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0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09706"/>
              </p:ext>
            </p:extLst>
          </p:nvPr>
        </p:nvGraphicFramePr>
        <p:xfrm>
          <a:off x="3505200" y="121920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21920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scattering cross-section to particle interactions --</a:t>
            </a:r>
          </a:p>
        </p:txBody>
      </p:sp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two-particle interactions –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06565"/>
              </p:ext>
            </p:extLst>
          </p:nvPr>
        </p:nvGraphicFramePr>
        <p:xfrm>
          <a:off x="623031" y="144780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031" y="144780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687"/>
              </p:ext>
            </p:extLst>
          </p:nvPr>
        </p:nvGraphicFramePr>
        <p:xfrm>
          <a:off x="641350" y="1679575"/>
          <a:ext cx="6413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Equation" r:id="rId3" imgW="2717640" imgH="736560" progId="Equation.DSMT4">
                  <p:embed/>
                </p:oleObj>
              </mc:Choice>
              <mc:Fallback>
                <p:oleObj name="Equation" r:id="rId3" imgW="271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79575"/>
                        <a:ext cx="64135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97857"/>
              </p:ext>
            </p:extLst>
          </p:nvPr>
        </p:nvGraphicFramePr>
        <p:xfrm>
          <a:off x="712787" y="3367088"/>
          <a:ext cx="75168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787" y="3367088"/>
                        <a:ext cx="751681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47463"/>
              </p:ext>
            </p:extLst>
          </p:nvPr>
        </p:nvGraphicFramePr>
        <p:xfrm>
          <a:off x="593725" y="2133600"/>
          <a:ext cx="8474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3" imgW="3479760" imgH="736560" progId="Equation.DSMT4">
                  <p:embed/>
                </p:oleObj>
              </mc:Choice>
              <mc:Fallback>
                <p:oleObj name="Equation" r:id="rId3" imgW="3479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2133600"/>
                        <a:ext cx="8474075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6898"/>
              </p:ext>
            </p:extLst>
          </p:nvPr>
        </p:nvGraphicFramePr>
        <p:xfrm>
          <a:off x="596900" y="1295400"/>
          <a:ext cx="7023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6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1295400"/>
                        <a:ext cx="70231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43809"/>
              </p:ext>
            </p:extLst>
          </p:nvPr>
        </p:nvGraphicFramePr>
        <p:xfrm>
          <a:off x="1066800" y="3762375"/>
          <a:ext cx="6713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7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762375"/>
                        <a:ext cx="67135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13727"/>
              </p:ext>
            </p:extLst>
          </p:nvPr>
        </p:nvGraphicFramePr>
        <p:xfrm>
          <a:off x="1139825" y="4867275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8" name="Equation" r:id="rId9" imgW="2654280" imgH="660240" progId="Equation.DSMT4">
                  <p:embed/>
                </p:oleObj>
              </mc:Choice>
              <mc:Fallback>
                <p:oleObj name="Equation" r:id="rId9" imgW="2654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9825" y="4867275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E</a:t>
            </a:r>
            <a:r>
              <a:rPr lang="en-US" sz="2400" b="1" i="1" baseline="-25000" dirty="0" err="1" smtClean="0">
                <a:latin typeface="+mj-lt"/>
              </a:rPr>
              <a:t>rel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continuous potential interaction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25100"/>
              </p:ext>
            </p:extLst>
          </p:nvPr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8720" y="28817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50EB2"/>
                </a:solidFill>
                <a:latin typeface="+mj-lt"/>
              </a:rPr>
              <a:t>V(r)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180058"/>
            <a:ext cx="6283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relate these parameters to differential cross section </a:t>
            </a: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to be discussed on Friday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-7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is often convenient to analyze the scattering cross section in the center of mass reference frame.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" y="1095375"/>
            <a:ext cx="8632508" cy="4972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5105400"/>
            <a:ext cx="609600" cy="609600"/>
          </a:xfrm>
          <a:prstGeom prst="rightArrow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343400" y="6858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0800" y="15240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76135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548" y="5525353"/>
            <a:ext cx="867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Schedule additional office hours by email:  </a:t>
            </a:r>
            <a:r>
              <a:rPr lang="en-US" sz="2400" dirty="0" smtClean="0"/>
              <a:t>  </a:t>
            </a:r>
            <a:r>
              <a:rPr lang="en-US" sz="2400" dirty="0">
                <a:hlinkClick r:id="rId2"/>
              </a:rPr>
              <a:t>natalie@wfu.edu</a:t>
            </a:r>
            <a:endParaRPr lang="en-US" sz="2400" dirty="0"/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                 office:    Olin 300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1" y="0"/>
            <a:ext cx="890059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085" t="55675" r="30582" b="31763"/>
          <a:stretch/>
        </p:blipFill>
        <p:spPr>
          <a:xfrm>
            <a:off x="137153" y="2667468"/>
            <a:ext cx="8233939" cy="14756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57401" y="184160"/>
            <a:ext cx="413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quiz questions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143000" y="2209800"/>
            <a:ext cx="18897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40080"/>
              </p:ext>
            </p:extLst>
          </p:nvPr>
        </p:nvGraphicFramePr>
        <p:xfrm>
          <a:off x="609600" y="439740"/>
          <a:ext cx="2362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Equation" r:id="rId5" imgW="1143000" imgH="469900" progId="Equation.DSMT4">
                  <p:embed/>
                </p:oleObj>
              </mc:Choice>
              <mc:Fallback>
                <p:oleObj name="Equation" r:id="rId5" imgW="1143000" imgH="4699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9740"/>
                        <a:ext cx="23622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518" y="76011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36069"/>
              </p:ext>
            </p:extLst>
          </p:nvPr>
        </p:nvGraphicFramePr>
        <p:xfrm>
          <a:off x="3124200" y="594455"/>
          <a:ext cx="456088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Equation" r:id="rId7" imgW="1993680" imgH="990360" progId="Equation.DSMT4">
                  <p:embed/>
                </p:oleObj>
              </mc:Choice>
              <mc:Fallback>
                <p:oleObj name="Equation" r:id="rId7" imgW="19936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594455"/>
                        <a:ext cx="4560887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598875"/>
              </p:ext>
            </p:extLst>
          </p:nvPr>
        </p:nvGraphicFramePr>
        <p:xfrm>
          <a:off x="848519" y="3549735"/>
          <a:ext cx="7543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9" imgW="3771720" imgH="469800" progId="Equation.DSMT4">
                  <p:embed/>
                </p:oleObj>
              </mc:Choice>
              <mc:Fallback>
                <p:oleObj name="Equation" r:id="rId9" imgW="377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519" y="3549735"/>
                        <a:ext cx="7543800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449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56336"/>
              </p:ext>
            </p:extLst>
          </p:nvPr>
        </p:nvGraphicFramePr>
        <p:xfrm>
          <a:off x="969584" y="4418830"/>
          <a:ext cx="65690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11" imgW="3174840" imgH="393480" progId="Equation.DSMT4">
                  <p:embed/>
                </p:oleObj>
              </mc:Choice>
              <mc:Fallback>
                <p:oleObj name="Equation" r:id="rId11" imgW="317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9584" y="4418830"/>
                        <a:ext cx="656907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35108"/>
              </p:ext>
            </p:extLst>
          </p:nvPr>
        </p:nvGraphicFramePr>
        <p:xfrm>
          <a:off x="381000" y="5350257"/>
          <a:ext cx="8478838" cy="84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Equation" r:id="rId13" imgW="4444920" imgH="444240" progId="Equation.DSMT4">
                  <p:embed/>
                </p:oleObj>
              </mc:Choice>
              <mc:Fallback>
                <p:oleObj name="Equation" r:id="rId13" imgW="4444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5350257"/>
                        <a:ext cx="8478838" cy="84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3"/>
              </a:rPr>
              <a:t>http://hyperphysics.phy-astr.gsu.edu/hbase/rutsca.html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6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7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8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Note:</a:t>
            </a:r>
            <a:r>
              <a:rPr lang="en-US" sz="2400" dirty="0" smtClean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 smtClean="0">
                <a:latin typeface="+mj-lt"/>
              </a:rPr>
              <a:t>classical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mechanics </a:t>
            </a:r>
            <a:r>
              <a:rPr lang="en-US" sz="2400" dirty="0" smtClean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We are assuming that the process is isotropic in </a:t>
            </a:r>
            <a:r>
              <a:rPr lang="en-US" sz="2400" dirty="0" smtClean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670</Words>
  <Application>Microsoft Office PowerPoint</Application>
  <PresentationFormat>On-screen Show (4:3)</PresentationFormat>
  <Paragraphs>174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281</cp:revision>
  <cp:lastPrinted>2018-08-31T13:26:21Z</cp:lastPrinted>
  <dcterms:created xsi:type="dcterms:W3CDTF">2012-01-10T18:32:24Z</dcterms:created>
  <dcterms:modified xsi:type="dcterms:W3CDTF">2018-08-31T14:56:20Z</dcterms:modified>
</cp:coreProperties>
</file>