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82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5.wmf"/><Relationship Id="rId4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2.wmf"/><Relationship Id="rId9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1.wmf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2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22.wmf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3.png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3.png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Rigid body motion in body fixed frame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Conversion between body and inertial reference frames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Symmetric top motion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6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97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20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21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express all components in body-fixed frame: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4159"/>
              </p:ext>
            </p:extLst>
          </p:nvPr>
        </p:nvGraphicFramePr>
        <p:xfrm>
          <a:off x="4438650" y="4451823"/>
          <a:ext cx="3797299" cy="6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8" name="Equation" r:id="rId12" imgW="2031840" imgH="330120" progId="Equation.DSMT4">
                  <p:embed/>
                </p:oleObj>
              </mc:Choice>
              <mc:Fallback>
                <p:oleObj name="Equation" r:id="rId12" imgW="2031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451823"/>
                        <a:ext cx="3797299" cy="60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19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0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1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2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3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28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51142"/>
              </p:ext>
            </p:extLst>
          </p:nvPr>
        </p:nvGraphicFramePr>
        <p:xfrm>
          <a:off x="3774841" y="2053274"/>
          <a:ext cx="5112379" cy="349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29" name="Equation" r:id="rId5" imgW="4495680" imgH="3174840" progId="Equation.DSMT4">
                  <p:embed/>
                </p:oleObj>
              </mc:Choice>
              <mc:Fallback>
                <p:oleObj name="Equation" r:id="rId5" imgW="4495680" imgH="317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841" y="2053274"/>
                        <a:ext cx="5112379" cy="3499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491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0" name="数式" r:id="rId7" imgW="164880" imgH="241200" progId="Equation.3">
                  <p:embed/>
                </p:oleObj>
              </mc:Choice>
              <mc:Fallback>
                <p:oleObj name="数式" r:id="rId7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53281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1" name="数式" r:id="rId10" imgW="164880" imgH="228600" progId="Equation.3">
                  <p:embed/>
                </p:oleObj>
              </mc:Choice>
              <mc:Fallback>
                <p:oleObj name="数式" r:id="rId1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89222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2" name="数式" r:id="rId12" imgW="164880" imgH="241200" progId="Equation.3">
                  <p:embed/>
                </p:oleObj>
              </mc:Choice>
              <mc:Fallback>
                <p:oleObj name="数式" r:id="rId12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3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4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5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1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2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3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70030"/>
              </p:ext>
            </p:extLst>
          </p:nvPr>
        </p:nvGraphicFramePr>
        <p:xfrm>
          <a:off x="2819400" y="361157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4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1157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848336"/>
              </p:ext>
            </p:extLst>
          </p:nvPr>
        </p:nvGraphicFramePr>
        <p:xfrm>
          <a:off x="3445832" y="1212850"/>
          <a:ext cx="569816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5" name="Equation" r:id="rId12" imgW="3200400" imgH="1244520" progId="Equation.DSMT4">
                  <p:embed/>
                </p:oleObj>
              </mc:Choice>
              <mc:Fallback>
                <p:oleObj name="Equation" r:id="rId12" imgW="320040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832" y="1212850"/>
                        <a:ext cx="5698168" cy="2146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4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5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5791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6238"/>
            <a:ext cx="8510588" cy="594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ransformation between rotated coordinates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1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5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36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37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3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Stable/unstable solutions near</a:t>
            </a:r>
          </a:p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pic>
        <p:nvPicPr>
          <p:cNvPr id="25090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6781"/>
              </p:ext>
            </p:extLst>
          </p:nvPr>
        </p:nvGraphicFramePr>
        <p:xfrm>
          <a:off x="304800" y="228600"/>
          <a:ext cx="64357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7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64357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19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0271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41412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1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87940"/>
              </p:ext>
            </p:extLst>
          </p:nvPr>
        </p:nvGraphicFramePr>
        <p:xfrm>
          <a:off x="3431386" y="762000"/>
          <a:ext cx="53879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30" name="数式" r:id="rId4" imgW="2679480" imgH="1320480" progId="Equation.3">
                  <p:embed/>
                </p:oleObj>
              </mc:Choice>
              <mc:Fallback>
                <p:oleObj name="数式" r:id="rId4" imgW="2679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386" y="762000"/>
                        <a:ext cx="53879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2946" y="609600"/>
            <a:ext cx="2320562" cy="2895600"/>
            <a:chOff x="1447800" y="1905000"/>
            <a:chExt cx="2320562" cy="289560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ardrop 16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8" name="Arc 7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17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1" name="Curved Right Arrow 10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97883"/>
              </p:ext>
            </p:extLst>
          </p:nvPr>
        </p:nvGraphicFramePr>
        <p:xfrm>
          <a:off x="2133600" y="4038600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31" name="数式" r:id="rId6" imgW="3200400" imgH="482400" progId="Equation.3">
                  <p:embed/>
                </p:oleObj>
              </mc:Choice>
              <mc:Fallback>
                <p:oleObj name="数式" r:id="rId6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4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72512"/>
              </p:ext>
            </p:extLst>
          </p:nvPr>
        </p:nvGraphicFramePr>
        <p:xfrm>
          <a:off x="457200" y="1371600"/>
          <a:ext cx="8149996" cy="445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5" name="Equation" r:id="rId3" imgW="4851360" imgH="2730240" progId="Equation.DSMT4">
                  <p:embed/>
                </p:oleObj>
              </mc:Choice>
              <mc:Fallback>
                <p:oleObj name="Equation" r:id="rId3" imgW="4851360" imgH="273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149996" cy="445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84350"/>
              </p:ext>
            </p:extLst>
          </p:nvPr>
        </p:nvGraphicFramePr>
        <p:xfrm>
          <a:off x="394874" y="5638800"/>
          <a:ext cx="21959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6" name="Equation" r:id="rId5" imgW="1117440" imgH="279360" progId="Equation.DSMT4">
                  <p:embed/>
                </p:oleObj>
              </mc:Choice>
              <mc:Fallback>
                <p:oleObj name="Equation" r:id="rId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74" y="5638800"/>
                        <a:ext cx="219592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55814"/>
              </p:ext>
            </p:extLst>
          </p:nvPr>
        </p:nvGraphicFramePr>
        <p:xfrm>
          <a:off x="3429000" y="5518150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7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8150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51150"/>
              </p:ext>
            </p:extLst>
          </p:nvPr>
        </p:nvGraphicFramePr>
        <p:xfrm>
          <a:off x="762000" y="457200"/>
          <a:ext cx="7634288" cy="21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52" name="Equation" r:id="rId3" imgW="4914720" imgH="1409400" progId="Equation.DSMT4">
                  <p:embed/>
                </p:oleObj>
              </mc:Choice>
              <mc:Fallback>
                <p:oleObj name="Equation" r:id="rId3" imgW="491472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634288" cy="212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76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 of inertia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16836"/>
              </p:ext>
            </p:extLst>
          </p:nvPr>
        </p:nvGraphicFramePr>
        <p:xfrm>
          <a:off x="608012" y="2819400"/>
          <a:ext cx="8307388" cy="320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53" name="Equation" r:id="rId5" imgW="5079960" imgH="2019240" progId="Equation.DSMT4">
                  <p:embed/>
                </p:oleObj>
              </mc:Choice>
              <mc:Fallback>
                <p:oleObj name="Equation" r:id="rId5" imgW="50799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" y="2819400"/>
                        <a:ext cx="8307388" cy="3207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50994"/>
              </p:ext>
            </p:extLst>
          </p:nvPr>
        </p:nvGraphicFramePr>
        <p:xfrm>
          <a:off x="613523" y="1676400"/>
          <a:ext cx="7768477" cy="247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3" name="Equation" r:id="rId3" imgW="5524200" imgH="1815840" progId="Equation.DSMT4">
                  <p:embed/>
                </p:oleObj>
              </mc:Choice>
              <mc:Fallback>
                <p:oleObj name="Equation" r:id="rId3" imgW="5524200" imgH="1815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23" y="1676400"/>
                        <a:ext cx="7768477" cy="2478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515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 -- summary of previous results describing rigid bodies rotating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1125595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905007"/>
              </p:ext>
            </p:extLst>
          </p:nvPr>
        </p:nvGraphicFramePr>
        <p:xfrm>
          <a:off x="533400" y="4345716"/>
          <a:ext cx="1408813" cy="45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4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5716"/>
                        <a:ext cx="1408813" cy="456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6386"/>
              </p:ext>
            </p:extLst>
          </p:nvPr>
        </p:nvGraphicFramePr>
        <p:xfrm>
          <a:off x="2362200" y="4259649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5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59649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53562"/>
              </p:ext>
            </p:extLst>
          </p:nvPr>
        </p:nvGraphicFramePr>
        <p:xfrm>
          <a:off x="582613" y="1066800"/>
          <a:ext cx="7881937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3" name="Equation" r:id="rId3" imgW="5410080" imgH="3085920" progId="Equation.DSMT4">
                  <p:embed/>
                </p:oleObj>
              </mc:Choice>
              <mc:Fallback>
                <p:oleObj name="Equation" r:id="rId3" imgW="54100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066800"/>
                        <a:ext cx="7881937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5725"/>
              </p:ext>
            </p:extLst>
          </p:nvPr>
        </p:nvGraphicFramePr>
        <p:xfrm>
          <a:off x="457200" y="611832"/>
          <a:ext cx="831338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4" name="Equation" r:id="rId3" imgW="5460840" imgH="2679480" progId="Equation.DSMT4">
                  <p:embed/>
                </p:oleObj>
              </mc:Choice>
              <mc:Fallback>
                <p:oleObj name="Equation" r:id="rId3" imgW="546084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1832"/>
                        <a:ext cx="831338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9739"/>
              </p:ext>
            </p:extLst>
          </p:nvPr>
        </p:nvGraphicFramePr>
        <p:xfrm>
          <a:off x="533400" y="4572000"/>
          <a:ext cx="3863975" cy="203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25" name="Equation" r:id="rId5" imgW="2158920" imgH="1168200" progId="Equation.DSMT4">
                  <p:embed/>
                </p:oleObj>
              </mc:Choice>
              <mc:Fallback>
                <p:oleObj name="Equation" r:id="rId5" imgW="2158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863975" cy="2031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5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6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7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89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0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1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14788</TotalTime>
  <Words>460</Words>
  <Application>Microsoft Office PowerPoint</Application>
  <PresentationFormat>On-screen Show (4:3)</PresentationFormat>
  <Paragraphs>155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736</cp:revision>
  <cp:lastPrinted>2018-10-25T21:55:29Z</cp:lastPrinted>
  <dcterms:created xsi:type="dcterms:W3CDTF">2012-01-10T18:32:24Z</dcterms:created>
  <dcterms:modified xsi:type="dcterms:W3CDTF">2018-10-25T21:55:36Z</dcterms:modified>
</cp:coreProperties>
</file>