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89" r:id="rId3"/>
    <p:sldId id="427" r:id="rId4"/>
    <p:sldId id="413" r:id="rId5"/>
    <p:sldId id="369" r:id="rId6"/>
    <p:sldId id="370" r:id="rId7"/>
    <p:sldId id="391" r:id="rId8"/>
    <p:sldId id="388" r:id="rId9"/>
    <p:sldId id="392" r:id="rId10"/>
    <p:sldId id="384" r:id="rId11"/>
    <p:sldId id="390" r:id="rId12"/>
    <p:sldId id="386" r:id="rId13"/>
    <p:sldId id="385" r:id="rId14"/>
    <p:sldId id="414" r:id="rId15"/>
    <p:sldId id="371" r:id="rId16"/>
    <p:sldId id="403" r:id="rId17"/>
    <p:sldId id="404" r:id="rId18"/>
    <p:sldId id="405" r:id="rId19"/>
    <p:sldId id="406" r:id="rId20"/>
    <p:sldId id="407" r:id="rId21"/>
    <p:sldId id="408" r:id="rId22"/>
    <p:sldId id="410" r:id="rId23"/>
    <p:sldId id="411" r:id="rId24"/>
    <p:sldId id="415" r:id="rId25"/>
    <p:sldId id="416" r:id="rId26"/>
    <p:sldId id="417" r:id="rId27"/>
    <p:sldId id="418" r:id="rId28"/>
    <p:sldId id="423" r:id="rId29"/>
    <p:sldId id="424" r:id="rId30"/>
    <p:sldId id="426" r:id="rId31"/>
    <p:sldId id="425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>
        <p:scale>
          <a:sx n="47" d="100"/>
          <a:sy n="47" d="100"/>
        </p:scale>
        <p:origin x="6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40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40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40.wmf"/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3.wmf"/><Relationship Id="rId3" Type="http://schemas.openxmlformats.org/officeDocument/2006/relationships/image" Target="../media/image56.pn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9.png"/><Relationship Id="rId4" Type="http://schemas.openxmlformats.org/officeDocument/2006/relationships/image" Target="../media/image57.wmf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4.wmf"/><Relationship Id="rId3" Type="http://schemas.openxmlformats.org/officeDocument/2006/relationships/image" Target="../media/image66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pn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3:</a:t>
            </a:r>
          </a:p>
          <a:p>
            <a:r>
              <a:rPr lang="en-US" sz="3200" b="1" dirty="0" smtClean="0"/>
              <a:t>Textbook reading:    Chapter 1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Introduction to scattering theory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 Center of mass reference fame and its relationship to “laboratory” reference frame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 Evaluation of the differential scattering cross section</a:t>
            </a: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09706"/>
              </p:ext>
            </p:extLst>
          </p:nvPr>
        </p:nvGraphicFramePr>
        <p:xfrm>
          <a:off x="3505200" y="121920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21920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scattering cross-section to particle interactions --</a:t>
            </a:r>
          </a:p>
        </p:txBody>
      </p:sp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two-particle interactions –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06565"/>
              </p:ext>
            </p:extLst>
          </p:nvPr>
        </p:nvGraphicFramePr>
        <p:xfrm>
          <a:off x="623031" y="144780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031" y="144780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687"/>
              </p:ext>
            </p:extLst>
          </p:nvPr>
        </p:nvGraphicFramePr>
        <p:xfrm>
          <a:off x="641350" y="1679575"/>
          <a:ext cx="6413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Equation" r:id="rId3" imgW="2717640" imgH="736560" progId="Equation.DSMT4">
                  <p:embed/>
                </p:oleObj>
              </mc:Choice>
              <mc:Fallback>
                <p:oleObj name="Equation" r:id="rId3" imgW="271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79575"/>
                        <a:ext cx="64135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97857"/>
              </p:ext>
            </p:extLst>
          </p:nvPr>
        </p:nvGraphicFramePr>
        <p:xfrm>
          <a:off x="712787" y="3367088"/>
          <a:ext cx="75168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787" y="3367088"/>
                        <a:ext cx="751681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73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840"/>
              </p:ext>
            </p:extLst>
          </p:nvPr>
        </p:nvGraphicFramePr>
        <p:xfrm>
          <a:off x="457200" y="1893908"/>
          <a:ext cx="8474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3" name="Equation" r:id="rId3" imgW="3479760" imgH="736560" progId="Equation.DSMT4">
                  <p:embed/>
                </p:oleObj>
              </mc:Choice>
              <mc:Fallback>
                <p:oleObj name="Equation" r:id="rId3" imgW="3479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93908"/>
                        <a:ext cx="8474075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33778"/>
              </p:ext>
            </p:extLst>
          </p:nvPr>
        </p:nvGraphicFramePr>
        <p:xfrm>
          <a:off x="478971" y="957689"/>
          <a:ext cx="7023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4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971" y="957689"/>
                        <a:ext cx="70231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45097"/>
              </p:ext>
            </p:extLst>
          </p:nvPr>
        </p:nvGraphicFramePr>
        <p:xfrm>
          <a:off x="923844" y="3589894"/>
          <a:ext cx="6713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844" y="3589894"/>
                        <a:ext cx="67135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33870"/>
              </p:ext>
            </p:extLst>
          </p:nvPr>
        </p:nvGraphicFramePr>
        <p:xfrm>
          <a:off x="923844" y="4746625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Equation" r:id="rId9" imgW="2654280" imgH="660240" progId="Equation.DSMT4">
                  <p:embed/>
                </p:oleObj>
              </mc:Choice>
              <mc:Fallback>
                <p:oleObj name="Equation" r:id="rId9" imgW="2654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3844" y="4746625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68541"/>
              </p:ext>
            </p:extLst>
          </p:nvPr>
        </p:nvGraphicFramePr>
        <p:xfrm>
          <a:off x="1154112" y="381000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3" imgW="2654280" imgH="660240" progId="Equation.DSMT4">
                  <p:embed/>
                </p:oleObj>
              </mc:Choice>
              <mc:Fallback>
                <p:oleObj name="Equation" r:id="rId3" imgW="2654280" imgH="660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2" y="381000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 rot="20232985" flipV="1">
            <a:off x="887412" y="1676400"/>
            <a:ext cx="712788" cy="1447800"/>
          </a:xfrm>
          <a:prstGeom prst="curvedRightArrow">
            <a:avLst/>
          </a:prstGeom>
          <a:solidFill>
            <a:srgbClr val="DA32AA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232985" flipV="1">
            <a:off x="2463688" y="1681732"/>
            <a:ext cx="712788" cy="1447800"/>
          </a:xfrm>
          <a:prstGeom prst="curvedRightArrow">
            <a:avLst/>
          </a:prstGeom>
          <a:solidFill>
            <a:srgbClr val="DA32AA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3545707" flipV="1">
            <a:off x="3705384" y="-318356"/>
            <a:ext cx="712788" cy="4245417"/>
          </a:xfrm>
          <a:prstGeom prst="curvedRightArrow">
            <a:avLst/>
          </a:prstGeom>
          <a:solidFill>
            <a:srgbClr val="DA32AA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16047">
            <a:off x="629253" y="2772614"/>
            <a:ext cx="534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DA32AA"/>
                </a:solidFill>
                <a:latin typeface="+mj-lt"/>
              </a:rPr>
              <a:t>constants</a:t>
            </a:r>
          </a:p>
        </p:txBody>
      </p:sp>
      <p:sp>
        <p:nvSpPr>
          <p:cNvPr id="14" name="Curved Right Arrow 13"/>
          <p:cNvSpPr/>
          <p:nvPr/>
        </p:nvSpPr>
        <p:spPr>
          <a:xfrm rot="20232985" flipV="1">
            <a:off x="4991119" y="1509642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232985" flipV="1">
            <a:off x="6044406" y="1743575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20232985" flipV="1">
            <a:off x="7141348" y="1534701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16047">
            <a:off x="4987159" y="4556740"/>
            <a:ext cx="439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+mj-lt"/>
              </a:rPr>
              <a:t>vary in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142312"/>
            <a:ext cx="49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scattering analysis only need to know trajectory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before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after</a:t>
            </a:r>
          </a:p>
          <a:p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he collision.</a:t>
            </a:r>
          </a:p>
        </p:txBody>
      </p:sp>
    </p:spTree>
    <p:extLst>
      <p:ext uri="{BB962C8B-B14F-4D97-AF65-F5344CB8AC3E}">
        <p14:creationId xmlns:p14="http://schemas.microsoft.com/office/powerpoint/2010/main" val="18203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-7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is often convenient to analyze the scattering cross section in the center of mass reference frame.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343400" y="6858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0800" y="15240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" y="1095375"/>
            <a:ext cx="8632508" cy="4972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35429" y="5457825"/>
            <a:ext cx="609600" cy="609600"/>
          </a:xfrm>
          <a:prstGeom prst="rightArrow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0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1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2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3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5" y="12837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Summary --</a:t>
            </a:r>
          </a:p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28687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9153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91431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9" imgW="2234880" imgH="482400" progId="Equation.DSMT4">
                  <p:embed/>
                </p:oleObj>
              </mc:Choice>
              <mc:Fallback>
                <p:oleObj name="Equation" r:id="rId9" imgW="2234880" imgH="482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0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1042638"/>
            <a:ext cx="5029740" cy="237546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40708"/>
              </p:ext>
            </p:extLst>
          </p:nvPr>
        </p:nvGraphicFramePr>
        <p:xfrm>
          <a:off x="5029200" y="1219200"/>
          <a:ext cx="23241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4" imgW="1396800" imgH="977760" progId="Equation.DSMT4">
                  <p:embed/>
                </p:oleObj>
              </mc:Choice>
              <mc:Fallback>
                <p:oleObj name="Equation" r:id="rId4" imgW="1396800" imgH="977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23241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hard spheres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9050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27868"/>
              </p:ext>
            </p:extLst>
          </p:nvPr>
        </p:nvGraphicFramePr>
        <p:xfrm>
          <a:off x="457200" y="3682678"/>
          <a:ext cx="8585200" cy="255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6" imgW="5422680" imgH="1676160" progId="Equation.DSMT4">
                  <p:embed/>
                </p:oleObj>
              </mc:Choice>
              <mc:Fallback>
                <p:oleObj name="Equation" r:id="rId6" imgW="5422680" imgH="1676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82678"/>
                        <a:ext cx="8585200" cy="2559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 example –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=m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 frame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70628"/>
              </p:ext>
            </p:extLst>
          </p:nvPr>
        </p:nvGraphicFramePr>
        <p:xfrm>
          <a:off x="693738" y="2119313"/>
          <a:ext cx="2767012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3" imgW="1663560" imgH="977760" progId="Equation.DSMT4">
                  <p:embed/>
                </p:oleObj>
              </mc:Choice>
              <mc:Fallback>
                <p:oleObj name="Equation" r:id="rId3" imgW="1663560" imgH="977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119313"/>
                        <a:ext cx="2767012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097542"/>
              </p:ext>
            </p:extLst>
          </p:nvPr>
        </p:nvGraphicFramePr>
        <p:xfrm>
          <a:off x="4171156" y="2148255"/>
          <a:ext cx="476408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5" imgW="3009600" imgH="698400" progId="Equation.DSMT4">
                  <p:embed/>
                </p:oleObj>
              </mc:Choice>
              <mc:Fallback>
                <p:oleObj name="Equation" r:id="rId5" imgW="3009600" imgH="698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156" y="2148255"/>
                        <a:ext cx="4764088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93738" y="3733800"/>
            <a:ext cx="8161337" cy="2725738"/>
            <a:chOff x="693738" y="3733800"/>
            <a:chExt cx="8161337" cy="272573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334704"/>
                </p:ext>
              </p:extLst>
            </p:nvPr>
          </p:nvGraphicFramePr>
          <p:xfrm>
            <a:off x="693738" y="3757612"/>
            <a:ext cx="2955925" cy="259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0" name="Equation" r:id="rId7" imgW="1777680" imgH="1562040" progId="Equation.DSMT4">
                    <p:embed/>
                  </p:oleObj>
                </mc:Choice>
                <mc:Fallback>
                  <p:oleObj name="Equation" r:id="rId7" imgW="1777680" imgH="15620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8" y="3757612"/>
                          <a:ext cx="2955925" cy="2598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815765"/>
                </p:ext>
              </p:extLst>
            </p:nvPr>
          </p:nvGraphicFramePr>
          <p:xfrm>
            <a:off x="4252913" y="3733800"/>
            <a:ext cx="4602162" cy="272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1" name="Equation" r:id="rId9" imgW="2768400" imgH="1638000" progId="Equation.DSMT4">
                    <p:embed/>
                  </p:oleObj>
                </mc:Choice>
                <mc:Fallback>
                  <p:oleObj name="Equation" r:id="rId9" imgW="2768400" imgH="16380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3733800"/>
                          <a:ext cx="4602162" cy="272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6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909637"/>
            <a:ext cx="5314950" cy="5038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401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cross section for hard sphere in lab frame for various mass ratios: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09090"/>
              </p:ext>
            </p:extLst>
          </p:nvPr>
        </p:nvGraphicFramePr>
        <p:xfrm>
          <a:off x="5699125" y="5867400"/>
          <a:ext cx="625475" cy="6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Equation" r:id="rId4" imgW="203040" imgH="215640" progId="Equation.DSMT4">
                  <p:embed/>
                </p:oleObj>
              </mc:Choice>
              <mc:Fallback>
                <p:oleObj name="Equation" r:id="rId4" imgW="203040" imgH="215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9125" y="5867400"/>
                        <a:ext cx="625475" cy="66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15692"/>
              </p:ext>
            </p:extLst>
          </p:nvPr>
        </p:nvGraphicFramePr>
        <p:xfrm>
          <a:off x="76200" y="2406650"/>
          <a:ext cx="1828611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Equation" r:id="rId6" imgW="1206360" imgH="698400" progId="Equation.DSMT4">
                  <p:embed/>
                </p:oleObj>
              </mc:Choice>
              <mc:Fallback>
                <p:oleObj name="Equation" r:id="rId6" imgW="1206360" imgH="698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06650"/>
                        <a:ext cx="1828611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08615"/>
              </p:ext>
            </p:extLst>
          </p:nvPr>
        </p:nvGraphicFramePr>
        <p:xfrm>
          <a:off x="3287713" y="947738"/>
          <a:ext cx="9429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Equation" r:id="rId8" imgW="622080" imgH="622080" progId="Equation.DSMT4">
                  <p:embed/>
                </p:oleObj>
              </mc:Choice>
              <mc:Fallback>
                <p:oleObj name="Equation" r:id="rId8" imgW="622080" imgH="622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947738"/>
                        <a:ext cx="9429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27664"/>
              </p:ext>
            </p:extLst>
          </p:nvPr>
        </p:nvGraphicFramePr>
        <p:xfrm>
          <a:off x="4114800" y="2045769"/>
          <a:ext cx="1270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Equation" r:id="rId10" imgW="838080" imgH="622080" progId="Equation.DSMT4">
                  <p:embed/>
                </p:oleObj>
              </mc:Choice>
              <mc:Fallback>
                <p:oleObj name="Equation" r:id="rId10" imgW="838080" imgH="6220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45769"/>
                        <a:ext cx="1270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42806"/>
              </p:ext>
            </p:extLst>
          </p:nvPr>
        </p:nvGraphicFramePr>
        <p:xfrm>
          <a:off x="4438650" y="2992438"/>
          <a:ext cx="125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9" name="Equation" r:id="rId12" imgW="825480" imgH="622080" progId="Equation.DSMT4">
                  <p:embed/>
                </p:oleObj>
              </mc:Choice>
              <mc:Fallback>
                <p:oleObj name="Equation" r:id="rId12" imgW="825480" imgH="622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992438"/>
                        <a:ext cx="125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37182"/>
              </p:ext>
            </p:extLst>
          </p:nvPr>
        </p:nvGraphicFramePr>
        <p:xfrm>
          <a:off x="3133725" y="4436710"/>
          <a:ext cx="125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Equation" r:id="rId14" imgW="825480" imgH="622080" progId="Equation.DSMT4">
                  <p:embed/>
                </p:oleObj>
              </mc:Choice>
              <mc:Fallback>
                <p:oleObj name="Equation" r:id="rId14" imgW="825480" imgH="6220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4436710"/>
                        <a:ext cx="125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717"/>
              </p:ext>
            </p:extLst>
          </p:nvPr>
        </p:nvGraphicFramePr>
        <p:xfrm>
          <a:off x="7110413" y="3754438"/>
          <a:ext cx="1019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1" name="Equation" r:id="rId16" imgW="672840" imgH="622080" progId="Equation.DSMT4">
                  <p:embed/>
                </p:oleObj>
              </mc:Choice>
              <mc:Fallback>
                <p:oleObj name="Equation" r:id="rId16" imgW="672840" imgH="6220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3754438"/>
                        <a:ext cx="10191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Arrow 12"/>
          <p:cNvSpPr/>
          <p:nvPr/>
        </p:nvSpPr>
        <p:spPr>
          <a:xfrm>
            <a:off x="3494880" y="2379090"/>
            <a:ext cx="619919" cy="211710"/>
          </a:xfrm>
          <a:prstGeom prst="leftArrow">
            <a:avLst/>
          </a:prstGeom>
          <a:solidFill>
            <a:schemeClr val="tx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799681" y="3369690"/>
            <a:ext cx="619919" cy="211710"/>
          </a:xfrm>
          <a:prstGeom prst="lef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2814240" y="4299418"/>
            <a:ext cx="619919" cy="211710"/>
          </a:xfrm>
          <a:prstGeom prst="leftArrow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55610"/>
              </p:ext>
            </p:extLst>
          </p:nvPr>
        </p:nvGraphicFramePr>
        <p:xfrm>
          <a:off x="303213" y="457200"/>
          <a:ext cx="81565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3" imgW="5727600" imgH="952200" progId="Equation.DSMT4">
                  <p:embed/>
                </p:oleObj>
              </mc:Choice>
              <mc:Fallback>
                <p:oleObj name="Equation" r:id="rId3" imgW="5727600" imgH="952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13" y="457200"/>
                        <a:ext cx="8156575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13191"/>
            <a:ext cx="8991600" cy="1402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19" y="421088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syntax: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8195"/>
              </p:ext>
            </p:extLst>
          </p:nvPr>
        </p:nvGraphicFramePr>
        <p:xfrm>
          <a:off x="202273" y="1754605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数式" r:id="rId6" imgW="3619440" imgH="507960" progId="Equation.3">
                  <p:embed/>
                </p:oleObj>
              </mc:Choice>
              <mc:Fallback>
                <p:oleObj name="数式" r:id="rId6" imgW="361944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3" y="1754605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82319"/>
              </p:ext>
            </p:extLst>
          </p:nvPr>
        </p:nvGraphicFramePr>
        <p:xfrm>
          <a:off x="202273" y="3041530"/>
          <a:ext cx="3327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8" imgW="1409400" imgH="431640" progId="Equation.DSMT4">
                  <p:embed/>
                </p:oleObj>
              </mc:Choice>
              <mc:Fallback>
                <p:oleObj name="Equation" r:id="rId8" imgW="14094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3" y="3041530"/>
                        <a:ext cx="3327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5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164443" cy="46767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1905000"/>
            <a:ext cx="3124200" cy="30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4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E</a:t>
            </a:r>
            <a:r>
              <a:rPr lang="en-US" sz="2400" b="1" i="1" baseline="-25000" dirty="0" err="1" smtClean="0">
                <a:latin typeface="+mj-lt"/>
              </a:rPr>
              <a:t>rel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continuous potential interaction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25100"/>
              </p:ext>
            </p:extLst>
          </p:nvPr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30605"/>
              </p:ext>
            </p:extLst>
          </p:nvPr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75253"/>
              </p:ext>
            </p:extLst>
          </p:nvPr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28766"/>
              </p:ext>
            </p:extLst>
          </p:nvPr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71499"/>
              </p:ext>
            </p:extLst>
          </p:nvPr>
        </p:nvGraphicFramePr>
        <p:xfrm>
          <a:off x="2824163" y="531336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24163" y="531336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9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Focusing on the center of mass frame of reference: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Typical two-particle interactions –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09856"/>
              </p:ext>
            </p:extLst>
          </p:nvPr>
        </p:nvGraphicFramePr>
        <p:xfrm>
          <a:off x="476978" y="195066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78" y="195066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30480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85532" y="2830308"/>
            <a:ext cx="867868" cy="1619784"/>
            <a:chOff x="7285532" y="2830308"/>
            <a:chExt cx="867868" cy="1619784"/>
          </a:xfrm>
        </p:grpSpPr>
        <p:sp>
          <p:nvSpPr>
            <p:cNvPr id="10" name="TextBox 9"/>
            <p:cNvSpPr txBox="1"/>
            <p:nvPr/>
          </p:nvSpPr>
          <p:spPr>
            <a:xfrm>
              <a:off x="7285532" y="283030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98842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  <a:sym typeface="Wingdings" panose="05000000000000000000" pitchFamily="2" charset="2"/>
                </a:rPr>
                <a:t>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9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761357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638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Part b is hard.   Do the </a:t>
            </a:r>
            <a:r>
              <a:rPr lang="en-US" sz="2400" smtClean="0">
                <a:latin typeface="+mj-lt"/>
              </a:rPr>
              <a:t>best you can.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1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2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Note:</a:t>
            </a:r>
            <a:r>
              <a:rPr lang="en-US" sz="2400" dirty="0" smtClean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 smtClean="0">
                <a:latin typeface="+mj-lt"/>
              </a:rPr>
              <a:t>classical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mechanics </a:t>
            </a:r>
            <a:r>
              <a:rPr lang="en-US" sz="2400" dirty="0" smtClean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We are assuming that the process is isotropic in </a:t>
            </a:r>
            <a:r>
              <a:rPr lang="en-US" sz="2400" dirty="0" smtClean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5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6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8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020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48535"/>
              </p:ext>
            </p:extLst>
          </p:nvPr>
        </p:nvGraphicFramePr>
        <p:xfrm>
          <a:off x="3517900" y="2044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"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7900" y="2044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44247"/>
              </p:ext>
            </p:extLst>
          </p:nvPr>
        </p:nvGraphicFramePr>
        <p:xfrm>
          <a:off x="3517900" y="2044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1" name="Equation" r:id="rId17" imgW="914400" imgH="198720" progId="Equation.DSMT4">
                  <p:embed/>
                </p:oleObj>
              </mc:Choice>
              <mc:Fallback>
                <p:oleObj name="Equation" r:id="rId1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7900" y="2044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395" y="-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0885"/>
            <a:ext cx="5029740" cy="2375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0" y="361576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79499"/>
              </p:ext>
            </p:extLst>
          </p:nvPr>
        </p:nvGraphicFramePr>
        <p:xfrm>
          <a:off x="2895600" y="47244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9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47244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57953" r="38697" b="12744"/>
          <a:stretch/>
        </p:blipFill>
        <p:spPr bwMode="auto">
          <a:xfrm>
            <a:off x="556261" y="762000"/>
            <a:ext cx="37265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n 9"/>
          <p:cNvSpPr/>
          <p:nvPr/>
        </p:nvSpPr>
        <p:spPr>
          <a:xfrm rot="13584771">
            <a:off x="3919745" y="453401"/>
            <a:ext cx="448649" cy="68240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26118"/>
              </p:ext>
            </p:extLst>
          </p:nvPr>
        </p:nvGraphicFramePr>
        <p:xfrm>
          <a:off x="5486400" y="4068694"/>
          <a:ext cx="19224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0" name="Equation" r:id="rId8" imgW="1155600" imgH="952200" progId="Equation.DSMT4">
                  <p:embed/>
                </p:oleObj>
              </mc:Choice>
              <mc:Fallback>
                <p:oleObj name="Equation" r:id="rId8" imgW="1155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8694"/>
                        <a:ext cx="19224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06151"/>
              </p:ext>
            </p:extLst>
          </p:nvPr>
        </p:nvGraphicFramePr>
        <p:xfrm>
          <a:off x="4419600" y="1255511"/>
          <a:ext cx="45640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Equation" r:id="rId10" imgW="2743200" imgH="952200" progId="Equation.DSMT4">
                  <p:embed/>
                </p:oleObj>
              </mc:Choice>
              <mc:Fallback>
                <p:oleObj name="Equation" r:id="rId10" imgW="27432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55511"/>
                        <a:ext cx="45640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0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802</Words>
  <Application>Microsoft Office PowerPoint</Application>
  <PresentationFormat>On-screen Show (4:3)</PresentationFormat>
  <Paragraphs>205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293</cp:revision>
  <cp:lastPrinted>2018-09-03T03:57:28Z</cp:lastPrinted>
  <dcterms:created xsi:type="dcterms:W3CDTF">2012-01-10T18:32:24Z</dcterms:created>
  <dcterms:modified xsi:type="dcterms:W3CDTF">2018-09-03T13:26:55Z</dcterms:modified>
</cp:coreProperties>
</file>