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476" r:id="rId4"/>
    <p:sldId id="427" r:id="rId5"/>
    <p:sldId id="465" r:id="rId6"/>
    <p:sldId id="468" r:id="rId7"/>
    <p:sldId id="440" r:id="rId8"/>
    <p:sldId id="448" r:id="rId9"/>
    <p:sldId id="449" r:id="rId10"/>
    <p:sldId id="450" r:id="rId11"/>
    <p:sldId id="451" r:id="rId12"/>
    <p:sldId id="457" r:id="rId13"/>
    <p:sldId id="452" r:id="rId14"/>
    <p:sldId id="453" r:id="rId15"/>
    <p:sldId id="454" r:id="rId16"/>
    <p:sldId id="455" r:id="rId17"/>
    <p:sldId id="456" r:id="rId18"/>
    <p:sldId id="458" r:id="rId19"/>
    <p:sldId id="459" r:id="rId20"/>
    <p:sldId id="460" r:id="rId21"/>
    <p:sldId id="461" r:id="rId22"/>
    <p:sldId id="462" r:id="rId23"/>
    <p:sldId id="477" r:id="rId24"/>
    <p:sldId id="463" r:id="rId25"/>
    <p:sldId id="478" r:id="rId26"/>
    <p:sldId id="479" r:id="rId27"/>
    <p:sldId id="480" r:id="rId28"/>
    <p:sldId id="46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5" d="100"/>
          <a:sy n="65" d="100"/>
        </p:scale>
        <p:origin x="696" y="38"/>
      </p:cViewPr>
      <p:guideLst>
        <p:guide orient="horz" pos="2160"/>
        <p:guide pos="2880"/>
      </p:guideLst>
    </p:cSldViewPr>
  </p:slid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9/19/2019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9/19/2019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64102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154821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76542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9/20/2019</a:t>
            </a:r>
            <a:endParaRPr lang="en-US" dirty="0"/>
          </a:p>
        </p:txBody>
      </p:sp>
      <p:sp>
        <p:nvSpPr>
          <p:cNvPr id="5" name="Footer Placeholder 4"/>
          <p:cNvSpPr>
            <a:spLocks noGrp="1"/>
          </p:cNvSpPr>
          <p:nvPr>
            <p:ph type="ftr" sz="quarter" idx="11"/>
          </p:nvPr>
        </p:nvSpPr>
        <p:spPr/>
        <p:txBody>
          <a:bodyPr/>
          <a:lstStyle/>
          <a:p>
            <a:r>
              <a:rPr lang="en-US"/>
              <a:t>PHY 711  Fall 2019 --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9/20/2019</a:t>
            </a:r>
            <a:endParaRPr lang="en-US" dirty="0"/>
          </a:p>
        </p:txBody>
      </p:sp>
      <p:sp>
        <p:nvSpPr>
          <p:cNvPr id="5" name="Footer Placeholder 4"/>
          <p:cNvSpPr>
            <a:spLocks noGrp="1"/>
          </p:cNvSpPr>
          <p:nvPr>
            <p:ph type="ftr" sz="quarter" idx="11"/>
          </p:nvPr>
        </p:nvSpPr>
        <p:spPr/>
        <p:txBody>
          <a:bodyPr/>
          <a:lstStyle/>
          <a:p>
            <a:r>
              <a:rPr lang="en-US"/>
              <a:t>PHY 711  Fall 2019 --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9/20/2019</a:t>
            </a:r>
            <a:endParaRPr lang="en-US" dirty="0"/>
          </a:p>
        </p:txBody>
      </p:sp>
      <p:sp>
        <p:nvSpPr>
          <p:cNvPr id="5" name="Footer Placeholder 4"/>
          <p:cNvSpPr>
            <a:spLocks noGrp="1"/>
          </p:cNvSpPr>
          <p:nvPr>
            <p:ph type="ftr" sz="quarter" idx="11"/>
          </p:nvPr>
        </p:nvSpPr>
        <p:spPr/>
        <p:txBody>
          <a:bodyPr/>
          <a:lstStyle/>
          <a:p>
            <a:r>
              <a:rPr lang="en-US"/>
              <a:t>PHY 711  Fall 2019 --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9/20/2019</a:t>
            </a:r>
            <a:endParaRPr lang="en-US" dirty="0"/>
          </a:p>
        </p:txBody>
      </p:sp>
      <p:sp>
        <p:nvSpPr>
          <p:cNvPr id="5" name="Footer Placeholder 4"/>
          <p:cNvSpPr>
            <a:spLocks noGrp="1"/>
          </p:cNvSpPr>
          <p:nvPr>
            <p:ph type="ftr" sz="quarter" idx="11"/>
          </p:nvPr>
        </p:nvSpPr>
        <p:spPr/>
        <p:txBody>
          <a:bodyPr/>
          <a:lstStyle/>
          <a:p>
            <a:r>
              <a:rPr lang="en-US"/>
              <a:t>PHY 711  Fall 2019 --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9/20/2019</a:t>
            </a:r>
            <a:endParaRPr lang="en-US" dirty="0"/>
          </a:p>
        </p:txBody>
      </p:sp>
      <p:sp>
        <p:nvSpPr>
          <p:cNvPr id="5" name="Footer Placeholder 4"/>
          <p:cNvSpPr>
            <a:spLocks noGrp="1"/>
          </p:cNvSpPr>
          <p:nvPr>
            <p:ph type="ftr" sz="quarter" idx="11"/>
          </p:nvPr>
        </p:nvSpPr>
        <p:spPr/>
        <p:txBody>
          <a:bodyPr/>
          <a:lstStyle/>
          <a:p>
            <a:r>
              <a:rPr lang="en-US"/>
              <a:t>PHY 711  Fall 2019 --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9/20/2019</a:t>
            </a:r>
            <a:endParaRPr lang="en-US" dirty="0"/>
          </a:p>
        </p:txBody>
      </p:sp>
      <p:sp>
        <p:nvSpPr>
          <p:cNvPr id="6" name="Footer Placeholder 5"/>
          <p:cNvSpPr>
            <a:spLocks noGrp="1"/>
          </p:cNvSpPr>
          <p:nvPr>
            <p:ph type="ftr" sz="quarter" idx="11"/>
          </p:nvPr>
        </p:nvSpPr>
        <p:spPr/>
        <p:txBody>
          <a:bodyPr/>
          <a:lstStyle/>
          <a:p>
            <a:r>
              <a:rPr lang="en-US"/>
              <a:t>PHY 711  Fall 2019 --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9/20/2019</a:t>
            </a:r>
            <a:endParaRPr lang="en-US" dirty="0"/>
          </a:p>
        </p:txBody>
      </p:sp>
      <p:sp>
        <p:nvSpPr>
          <p:cNvPr id="8" name="Footer Placeholder 7"/>
          <p:cNvSpPr>
            <a:spLocks noGrp="1"/>
          </p:cNvSpPr>
          <p:nvPr>
            <p:ph type="ftr" sz="quarter" idx="11"/>
          </p:nvPr>
        </p:nvSpPr>
        <p:spPr/>
        <p:txBody>
          <a:bodyPr/>
          <a:lstStyle/>
          <a:p>
            <a:r>
              <a:rPr lang="en-US"/>
              <a:t>PHY 711  Fall 2019 --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9/20/2019</a:t>
            </a:r>
            <a:endParaRPr lang="en-US" dirty="0"/>
          </a:p>
        </p:txBody>
      </p:sp>
      <p:sp>
        <p:nvSpPr>
          <p:cNvPr id="4" name="Footer Placeholder 3"/>
          <p:cNvSpPr>
            <a:spLocks noGrp="1"/>
          </p:cNvSpPr>
          <p:nvPr>
            <p:ph type="ftr" sz="quarter" idx="11"/>
          </p:nvPr>
        </p:nvSpPr>
        <p:spPr/>
        <p:txBody>
          <a:bodyPr/>
          <a:lstStyle/>
          <a:p>
            <a:r>
              <a:rPr lang="en-US"/>
              <a:t>PHY 711  Fall 2019 --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9/20/2019</a:t>
            </a:r>
            <a:endParaRPr lang="en-US" dirty="0"/>
          </a:p>
        </p:txBody>
      </p:sp>
      <p:sp>
        <p:nvSpPr>
          <p:cNvPr id="6" name="Footer Placeholder 5"/>
          <p:cNvSpPr>
            <a:spLocks noGrp="1"/>
          </p:cNvSpPr>
          <p:nvPr>
            <p:ph type="ftr" sz="quarter" idx="11"/>
          </p:nvPr>
        </p:nvSpPr>
        <p:spPr/>
        <p:txBody>
          <a:bodyPr/>
          <a:lstStyle/>
          <a:p>
            <a:r>
              <a:rPr lang="en-US"/>
              <a:t>PHY 711  Fall 2019 --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9/20/2019</a:t>
            </a:r>
            <a:endParaRPr lang="en-US" dirty="0"/>
          </a:p>
        </p:txBody>
      </p:sp>
      <p:sp>
        <p:nvSpPr>
          <p:cNvPr id="6" name="Footer Placeholder 5"/>
          <p:cNvSpPr>
            <a:spLocks noGrp="1"/>
          </p:cNvSpPr>
          <p:nvPr>
            <p:ph type="ftr" sz="quarter" idx="11"/>
          </p:nvPr>
        </p:nvSpPr>
        <p:spPr/>
        <p:txBody>
          <a:bodyPr/>
          <a:lstStyle/>
          <a:p>
            <a:r>
              <a:rPr lang="en-US"/>
              <a:t>PHY 711  Fall 2019 --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9/20/2019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2019 --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lammps.sandia.gov/"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152400"/>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Plan for Lecture 12:</a:t>
            </a:r>
            <a:endParaRPr lang="en-US" sz="3200" b="1" dirty="0">
              <a:solidFill>
                <a:schemeClr val="folHlink"/>
              </a:solidFill>
            </a:endParaRPr>
          </a:p>
          <a:p>
            <a:pPr marL="457200" lvl="2">
              <a:spcBef>
                <a:spcPct val="50000"/>
              </a:spcBef>
            </a:pPr>
            <a:r>
              <a:rPr lang="en-US" sz="3200" b="1" dirty="0">
                <a:solidFill>
                  <a:schemeClr val="folHlink"/>
                </a:solidFill>
              </a:rPr>
              <a:t>Continue reading Chapter 3 &amp; 6</a:t>
            </a:r>
          </a:p>
          <a:p>
            <a:pPr marL="1428750" lvl="3" indent="-514350">
              <a:spcBef>
                <a:spcPct val="50000"/>
              </a:spcBef>
              <a:buFont typeface="+mj-lt"/>
              <a:buAutoNum type="arabicPeriod"/>
            </a:pPr>
            <a:r>
              <a:rPr lang="en-US" sz="3200" b="1" dirty="0">
                <a:solidFill>
                  <a:schemeClr val="folHlink"/>
                </a:solidFill>
              </a:rPr>
              <a:t>Hamiltonian formalism </a:t>
            </a:r>
          </a:p>
          <a:p>
            <a:pPr marL="1428750" lvl="3" indent="-514350">
              <a:spcBef>
                <a:spcPct val="50000"/>
              </a:spcBef>
              <a:buFont typeface="+mj-lt"/>
              <a:buAutoNum type="arabicPeriod"/>
            </a:pPr>
            <a:r>
              <a:rPr lang="en-US" sz="3200" b="1" dirty="0">
                <a:solidFill>
                  <a:schemeClr val="folHlink"/>
                </a:solidFill>
              </a:rPr>
              <a:t>Phase space &amp; </a:t>
            </a:r>
            <a:r>
              <a:rPr lang="en-US" sz="3200" b="1" dirty="0" err="1">
                <a:solidFill>
                  <a:schemeClr val="folHlink"/>
                </a:solidFill>
              </a:rPr>
              <a:t>Liouville’s</a:t>
            </a:r>
            <a:r>
              <a:rPr lang="en-US" sz="3200" b="1" dirty="0">
                <a:solidFill>
                  <a:schemeClr val="folHlink"/>
                </a:solidFill>
              </a:rPr>
              <a:t> theorem</a:t>
            </a:r>
          </a:p>
          <a:p>
            <a:pPr marL="1428750" lvl="3" indent="-514350">
              <a:spcBef>
                <a:spcPct val="50000"/>
              </a:spcBef>
              <a:buFont typeface="+mj-lt"/>
              <a:buAutoNum type="arabicPeriod"/>
            </a:pPr>
            <a:r>
              <a:rPr lang="en-US" sz="3200" b="1" dirty="0">
                <a:solidFill>
                  <a:schemeClr val="folHlink"/>
                </a:solidFill>
              </a:rPr>
              <a:t>Modern applications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8524" name="数式" r:id="rId4" imgW="2844720" imgH="380880" progId="Equation.3">
                  <p:embed/>
                </p:oleObj>
              </mc:Choice>
              <mc:Fallback>
                <p:oleObj name="数式" r:id="rId4" imgW="2844720" imgH="380880" progId="Equation.3">
                  <p:embed/>
                  <p:pic>
                    <p:nvPicPr>
                      <p:cNvPr id="0" name=""/>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spid="_x0000_s149548" name="Equation" r:id="rId3" imgW="3098520" imgH="2844720" progId="Equation.DSMT4">
                  <p:embed/>
                </p:oleObj>
              </mc:Choice>
              <mc:Fallback>
                <p:oleObj name="Equation" r:id="rId3" imgW="3098520" imgH="2844720" progId="Equation.DSMT4">
                  <p:embed/>
                  <p:pic>
                    <p:nvPicPr>
                      <p:cNvPr id="0" name=""/>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744151103"/>
              </p:ext>
            </p:extLst>
          </p:nvPr>
        </p:nvGraphicFramePr>
        <p:xfrm>
          <a:off x="304800" y="963437"/>
          <a:ext cx="6038850" cy="1657350"/>
        </p:xfrm>
        <a:graphic>
          <a:graphicData uri="http://schemas.openxmlformats.org/presentationml/2006/ole">
            <mc:AlternateContent xmlns:mc="http://schemas.openxmlformats.org/markup-compatibility/2006">
              <mc:Choice xmlns:v="urn:schemas-microsoft-com:vml" Requires="v">
                <p:oleObj spid="_x0000_s154752" name="数式" r:id="rId3" imgW="3124080" imgH="863280" progId="Equation.3">
                  <p:embed/>
                </p:oleObj>
              </mc:Choice>
              <mc:Fallback>
                <p:oleObj name="数式" r:id="rId3" imgW="3124080" imgH="863280" progId="Equation.3">
                  <p:embed/>
                  <p:pic>
                    <p:nvPicPr>
                      <p:cNvPr id="0" name=""/>
                      <p:cNvPicPr>
                        <a:picLocks noChangeAspect="1" noChangeArrowheads="1"/>
                      </p:cNvPicPr>
                      <p:nvPr/>
                    </p:nvPicPr>
                    <p:blipFill>
                      <a:blip r:embed="rId4"/>
                      <a:srcRect/>
                      <a:stretch>
                        <a:fillRect/>
                      </a:stretch>
                    </p:blipFill>
                    <p:spPr bwMode="auto">
                      <a:xfrm>
                        <a:off x="304800" y="963437"/>
                        <a:ext cx="6038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spid="_x0000_s154753" name="数式" r:id="rId5" imgW="1676160" imgH="838080" progId="Equation.3">
                  <p:embed/>
                </p:oleObj>
              </mc:Choice>
              <mc:Fallback>
                <p:oleObj name="数式" r:id="rId5" imgW="1676160" imgH="838080" progId="Equation.3">
                  <p:embed/>
                  <p:pic>
                    <p:nvPicPr>
                      <p:cNvPr id="0" name=""/>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spid="_x0000_s154754" name="数式" r:id="rId7" imgW="1714320" imgH="1015920" progId="Equation.3">
                  <p:embed/>
                </p:oleObj>
              </mc:Choice>
              <mc:Fallback>
                <p:oleObj name="数式" r:id="rId7" imgW="1714320" imgH="1015920" progId="Equation.3">
                  <p:embed/>
                  <p:pic>
                    <p:nvPicPr>
                      <p:cNvPr id="0" name=""/>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50572" name="数式" r:id="rId3" imgW="4660560" imgH="1269720" progId="Equation.3">
                  <p:embed/>
                </p:oleObj>
              </mc:Choice>
              <mc:Fallback>
                <p:oleObj name="数式" r:id="rId3" imgW="4660560" imgH="1269720" progId="Equation.3">
                  <p:embed/>
                  <p:pic>
                    <p:nvPicPr>
                      <p:cNvPr id="0" name=""/>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1638" name="数式" r:id="rId3" imgW="4660560" imgH="1777680" progId="Equation.3">
                  <p:embed/>
                </p:oleObj>
              </mc:Choice>
              <mc:Fallback>
                <p:oleObj name="数式" r:id="rId3" imgW="4660560" imgH="1777680" progId="Equation.3">
                  <p:embed/>
                  <p:pic>
                    <p:nvPicPr>
                      <p:cNvPr id="0" name=""/>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spid="_x0000_s151639" name="Equation" r:id="rId5" imgW="3670200" imgH="1447560" progId="Equation.DSMT4">
                  <p:embed/>
                </p:oleObj>
              </mc:Choice>
              <mc:Fallback>
                <p:oleObj name="Equation" r:id="rId5" imgW="3670200" imgH="1447560" progId="Equation.DSMT4">
                  <p:embed/>
                  <p:pic>
                    <p:nvPicPr>
                      <p:cNvPr id="0" name=""/>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2662" name="数式" r:id="rId3" imgW="1447560" imgH="711000" progId="Equation.3">
                  <p:embed/>
                </p:oleObj>
              </mc:Choice>
              <mc:Fallback>
                <p:oleObj name="数式" r:id="rId3" imgW="1447560" imgH="711000" progId="Equation.3">
                  <p:embed/>
                  <p:pic>
                    <p:nvPicPr>
                      <p:cNvPr id="0" name=""/>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2663" name="数式" r:id="rId5" imgW="3327120" imgH="1473120" progId="Equation.3">
                  <p:embed/>
                </p:oleObj>
              </mc:Choice>
              <mc:Fallback>
                <p:oleObj name="数式" r:id="rId5" imgW="3327120" imgH="1473120" progId="Equation.3">
                  <p:embed/>
                  <p:pic>
                    <p:nvPicPr>
                      <p:cNvPr id="0" name=""/>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spid="_x0000_s153645" name="Equation" r:id="rId3" imgW="4394160" imgH="2425680" progId="Equation.DSMT4">
                  <p:embed/>
                </p:oleObj>
              </mc:Choice>
              <mc:Fallback>
                <p:oleObj name="Equation" r:id="rId3" imgW="4394160" imgH="2425680" progId="Equation.DSMT4">
                  <p:embed/>
                  <p:pic>
                    <p:nvPicPr>
                      <p:cNvPr id="0" name=""/>
                      <p:cNvPicPr>
                        <a:picLocks noChangeAspect="1" noChangeArrowheads="1"/>
                      </p:cNvPicPr>
                      <p:nvPr/>
                    </p:nvPicPr>
                    <p:blipFill>
                      <a:blip r:embed="rId4"/>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304800"/>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q</a:t>
            </a:r>
            <a:r>
              <a:rPr lang="en-US" sz="2400" dirty="0">
                <a:latin typeface="+mj-lt"/>
              </a:rPr>
              <a:t>=0</a:t>
            </a:r>
          </a:p>
        </p:txBody>
      </p:sp>
      <p:pic>
        <p:nvPicPr>
          <p:cNvPr id="6" name="Picture 5"/>
          <p:cNvPicPr>
            <a:picLocks noChangeAspect="1"/>
          </p:cNvPicPr>
          <p:nvPr/>
        </p:nvPicPr>
        <p:blipFill>
          <a:blip r:embed="rId4"/>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883093307"/>
              </p:ext>
            </p:extLst>
          </p:nvPr>
        </p:nvGraphicFramePr>
        <p:xfrm>
          <a:off x="5197997" y="1905000"/>
          <a:ext cx="3793603" cy="1447800"/>
        </p:xfrm>
        <a:graphic>
          <a:graphicData uri="http://schemas.openxmlformats.org/presentationml/2006/ole">
            <mc:AlternateContent xmlns:mc="http://schemas.openxmlformats.org/markup-compatibility/2006">
              <mc:Choice xmlns:v="urn:schemas-microsoft-com:vml" Requires="v">
                <p:oleObj spid="_x0000_s155685" name="Equation" r:id="rId5" imgW="2628720" imgH="1002960" progId="Equation.DSMT4">
                  <p:embed/>
                </p:oleObj>
              </mc:Choice>
              <mc:Fallback>
                <p:oleObj name="Equation" r:id="rId5" imgW="2628720" imgH="1002960" progId="Equation.DSMT4">
                  <p:embed/>
                  <p:pic>
                    <p:nvPicPr>
                      <p:cNvPr id="0" name=""/>
                      <p:cNvPicPr/>
                      <p:nvPr/>
                    </p:nvPicPr>
                    <p:blipFill>
                      <a:blip r:embed="rId6"/>
                      <a:stretch>
                        <a:fillRect/>
                      </a:stretch>
                    </p:blipFill>
                    <p:spPr>
                      <a:xfrm>
                        <a:off x="5197997" y="1905000"/>
                        <a:ext cx="3793603"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7"/>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40266" y="2743200"/>
            <a:ext cx="6212933" cy="3393369"/>
          </a:xfrm>
          <a:prstGeom prst="rect">
            <a:avLst/>
          </a:prstGeom>
        </p:spPr>
      </p:pic>
      <p:pic>
        <p:nvPicPr>
          <p:cNvPr id="12" name="Picture 11"/>
          <p:cNvPicPr>
            <a:picLocks noChangeAspect="1"/>
          </p:cNvPicPr>
          <p:nvPr/>
        </p:nvPicPr>
        <p:blipFill>
          <a:blip r:embed="rId3"/>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Tree>
    <p:extLst>
      <p:ext uri="{BB962C8B-B14F-4D97-AF65-F5344CB8AC3E}">
        <p14:creationId xmlns:p14="http://schemas.microsoft.com/office/powerpoint/2010/main" val="391722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152399" y="5181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C23D0E-5B74-4A7F-9442-CDABF55F927F}"/>
              </a:ext>
            </a:extLst>
          </p:cNvPr>
          <p:cNvPicPr>
            <a:picLocks noChangeAspect="1"/>
          </p:cNvPicPr>
          <p:nvPr/>
        </p:nvPicPr>
        <p:blipFill>
          <a:blip r:embed="rId3"/>
          <a:stretch>
            <a:fillRect/>
          </a:stretch>
        </p:blipFill>
        <p:spPr>
          <a:xfrm>
            <a:off x="609599" y="623692"/>
            <a:ext cx="8598099" cy="4938908"/>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2"/>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spid="_x0000_s156707" name="Equation" r:id="rId4" imgW="5790960" imgH="927000" progId="Equation.DSMT4">
                  <p:embed/>
                </p:oleObj>
              </mc:Choice>
              <mc:Fallback>
                <p:oleObj name="Equation" r:id="rId4" imgW="5790960" imgH="927000" progId="Equation.DSMT4">
                  <p:embed/>
                  <p:pic>
                    <p:nvPicPr>
                      <p:cNvPr id="0" name=""/>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spid="_x0000_s162827" name="Equation" r:id="rId4" imgW="2590560" imgH="939600" progId="Equation.DSMT4">
                  <p:embed/>
                </p:oleObj>
              </mc:Choice>
              <mc:Fallback>
                <p:oleObj name="Equation" r:id="rId4" imgW="2590560" imgH="939600" progId="Equation.DSMT4">
                  <p:embed/>
                  <p:pic>
                    <p:nvPicPr>
                      <p:cNvPr id="0" name=""/>
                      <p:cNvPicPr/>
                      <p:nvPr/>
                    </p:nvPicPr>
                    <p:blipFill>
                      <a:blip r:embed="rId5"/>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4"/>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spid="_x0000_s163849" name="Equation" r:id="rId5" imgW="2171520" imgH="241200" progId="Equation.DSMT4">
                  <p:embed/>
                </p:oleObj>
              </mc:Choice>
              <mc:Fallback>
                <p:oleObj name="Equation" r:id="rId5"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6"/>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spid="_x0000_s157731" name="Equation" r:id="rId3" imgW="7124400" imgH="4063680" progId="Equation.DSMT4">
                  <p:embed/>
                </p:oleObj>
              </mc:Choice>
              <mc:Fallback>
                <p:oleObj name="Equation" r:id="rId3" imgW="7124400" imgH="4063680" progId="Equation.DSMT4">
                  <p:embed/>
                  <p:pic>
                    <p:nvPicPr>
                      <p:cNvPr id="0" name=""/>
                      <p:cNvPicPr/>
                      <p:nvPr/>
                    </p:nvPicPr>
                    <p:blipFill>
                      <a:blip r:embed="rId4"/>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2"/>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3"/>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3"/>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spid="_x0000_s164871" name="Equation" r:id="rId4" imgW="4749480" imgH="2730240" progId="Equation.DSMT4">
                  <p:embed/>
                </p:oleObj>
              </mc:Choice>
              <mc:Fallback>
                <p:oleObj name="Equation" r:id="rId4" imgW="4749480" imgH="2730240" progId="Equation.DSMT4">
                  <p:embed/>
                  <p:pic>
                    <p:nvPicPr>
                      <p:cNvPr id="0" name=""/>
                      <p:cNvPicPr/>
                      <p:nvPr/>
                    </p:nvPicPr>
                    <p:blipFill>
                      <a:blip r:embed="rId5"/>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2"/>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2"/>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D4EDA666-1154-4A9F-ABB2-DDD6FA7FB2C4}"/>
              </a:ext>
            </a:extLst>
          </p:cNvPr>
          <p:cNvPicPr>
            <a:picLocks noChangeAspect="1"/>
          </p:cNvPicPr>
          <p:nvPr/>
        </p:nvPicPr>
        <p:blipFill>
          <a:blip r:embed="rId2"/>
          <a:stretch>
            <a:fillRect/>
          </a:stretch>
        </p:blipFill>
        <p:spPr>
          <a:xfrm>
            <a:off x="152400" y="1789334"/>
            <a:ext cx="8839200" cy="2773680"/>
          </a:xfrm>
          <a:prstGeom prst="rect">
            <a:avLst/>
          </a:prstGeom>
        </p:spPr>
      </p:pic>
    </p:spTree>
    <p:extLst>
      <p:ext uri="{BB962C8B-B14F-4D97-AF65-F5344CB8AC3E}">
        <p14:creationId xmlns:p14="http://schemas.microsoft.com/office/powerpoint/2010/main" val="399331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762000" y="378767"/>
            <a:ext cx="7467600" cy="461665"/>
          </a:xfrm>
          <a:prstGeom prst="rect">
            <a:avLst/>
          </a:prstGeom>
          <a:noFill/>
        </p:spPr>
        <p:txBody>
          <a:bodyPr wrap="square" rtlCol="0">
            <a:spAutoFit/>
          </a:bodyPr>
          <a:lstStyle/>
          <a:p>
            <a:r>
              <a:rPr lang="en-US" sz="2400" dirty="0">
                <a:latin typeface="+mj-lt"/>
              </a:rPr>
              <a:t>Hamiltonian formalism</a:t>
            </a:r>
          </a:p>
        </p:txBody>
      </p:sp>
      <p:graphicFrame>
        <p:nvGraphicFramePr>
          <p:cNvPr id="6" name="Object 5"/>
          <p:cNvGraphicFramePr>
            <a:graphicFrameLocks noChangeAspect="1"/>
          </p:cNvGraphicFramePr>
          <p:nvPr>
            <p:extLst>
              <p:ext uri="{D42A27DB-BD31-4B8C-83A1-F6EECF244321}">
                <p14:modId xmlns:p14="http://schemas.microsoft.com/office/powerpoint/2010/main" val="3010384666"/>
              </p:ext>
            </p:extLst>
          </p:nvPr>
        </p:nvGraphicFramePr>
        <p:xfrm>
          <a:off x="2584450" y="1646238"/>
          <a:ext cx="3709988" cy="2584450"/>
        </p:xfrm>
        <a:graphic>
          <a:graphicData uri="http://schemas.openxmlformats.org/presentationml/2006/ole">
            <mc:AlternateContent xmlns:mc="http://schemas.openxmlformats.org/markup-compatibility/2006">
              <mc:Choice xmlns:v="urn:schemas-microsoft-com:vml" Requires="v">
                <p:oleObj spid="_x0000_s125047" name="数式" r:id="rId3" imgW="1917360" imgH="1346040" progId="Equation.3">
                  <p:embed/>
                </p:oleObj>
              </mc:Choice>
              <mc:Fallback>
                <p:oleObj name="数式" r:id="rId3" imgW="1917360" imgH="1346040" progId="Equation.3">
                  <p:embed/>
                  <p:pic>
                    <p:nvPicPr>
                      <p:cNvPr id="0" name="Object 5"/>
                      <p:cNvPicPr>
                        <a:picLocks noChangeAspect="1" noChangeArrowheads="1"/>
                      </p:cNvPicPr>
                      <p:nvPr/>
                    </p:nvPicPr>
                    <p:blipFill>
                      <a:blip r:embed="rId4"/>
                      <a:srcRect/>
                      <a:stretch>
                        <a:fillRect/>
                      </a:stretch>
                    </p:blipFill>
                    <p:spPr bwMode="auto">
                      <a:xfrm>
                        <a:off x="2584450" y="1646238"/>
                        <a:ext cx="37099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609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853527343"/>
              </p:ext>
            </p:extLst>
          </p:nvPr>
        </p:nvGraphicFramePr>
        <p:xfrm>
          <a:off x="1228725" y="1143000"/>
          <a:ext cx="6610350" cy="2147887"/>
        </p:xfrm>
        <a:graphic>
          <a:graphicData uri="http://schemas.openxmlformats.org/presentationml/2006/ole">
            <mc:AlternateContent xmlns:mc="http://schemas.openxmlformats.org/markup-compatibility/2006">
              <mc:Choice xmlns:v="urn:schemas-microsoft-com:vml" Requires="v">
                <p:oleObj spid="_x0000_s158749" name="数式" r:id="rId3" imgW="3416040" imgH="1117440" progId="Equation.3">
                  <p:embed/>
                </p:oleObj>
              </mc:Choice>
              <mc:Fallback>
                <p:oleObj name="数式" r:id="rId3" imgW="3416040" imgH="1117440" progId="Equation.3">
                  <p:embed/>
                  <p:pic>
                    <p:nvPicPr>
                      <p:cNvPr id="0" name=""/>
                      <p:cNvPicPr>
                        <a:picLocks noChangeAspect="1" noChangeArrowheads="1"/>
                      </p:cNvPicPr>
                      <p:nvPr/>
                    </p:nvPicPr>
                    <p:blipFill>
                      <a:blip r:embed="rId4"/>
                      <a:srcRect/>
                      <a:stretch>
                        <a:fillRect/>
                      </a:stretch>
                    </p:blipFill>
                    <p:spPr bwMode="auto">
                      <a:xfrm>
                        <a:off x="1228725" y="1143000"/>
                        <a:ext cx="66103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695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078316874"/>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161821"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42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39337" name="数式" r:id="rId3" imgW="495000" imgH="393480" progId="Equation.3">
                  <p:embed/>
                </p:oleObj>
              </mc:Choice>
              <mc:Fallback>
                <p:oleObj name="数式" r:id="rId3" imgW="495000" imgH="393480" progId="Equation.3">
                  <p:embed/>
                  <p:pic>
                    <p:nvPicPr>
                      <p:cNvPr id="0" name="Object 25"/>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spid="_x0000_s147500" name="Equation" r:id="rId3" imgW="3657600" imgH="1206360" progId="Equation.DSMT4">
                  <p:embed/>
                </p:oleObj>
              </mc:Choice>
              <mc:Fallback>
                <p:oleObj name="Equation" r:id="rId3" imgW="3657600" imgH="1206360" progId="Equation.DSMT4">
                  <p:embed/>
                  <p:pic>
                    <p:nvPicPr>
                      <p:cNvPr id="0" name=""/>
                      <p:cNvPicPr>
                        <a:picLocks noChangeAspect="1" noChangeArrowheads="1"/>
                      </p:cNvPicPr>
                      <p:nvPr/>
                    </p:nvPicPr>
                    <p:blipFill>
                      <a:blip r:embed="rId4"/>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11776</TotalTime>
  <Words>737</Words>
  <Application>Microsoft Office PowerPoint</Application>
  <PresentationFormat>On-screen Show (4:3)</PresentationFormat>
  <Paragraphs>148</Paragraphs>
  <Slides>28</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5" baseType="lpstr">
      <vt:lpstr>Arial</vt:lpstr>
      <vt:lpstr>Calibri</vt:lpstr>
      <vt:lpstr>Symbol</vt:lpstr>
      <vt:lpstr>Office Theme</vt:lpstr>
      <vt:lpstr>数式</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563</cp:revision>
  <cp:lastPrinted>2019-09-20T05:28:59Z</cp:lastPrinted>
  <dcterms:created xsi:type="dcterms:W3CDTF">2012-01-10T18:32:24Z</dcterms:created>
  <dcterms:modified xsi:type="dcterms:W3CDTF">2019-09-20T05:29:16Z</dcterms:modified>
</cp:coreProperties>
</file>