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54" r:id="rId3"/>
    <p:sldId id="385" r:id="rId4"/>
    <p:sldId id="387" r:id="rId5"/>
    <p:sldId id="38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403" r:id="rId14"/>
    <p:sldId id="404" r:id="rId15"/>
    <p:sldId id="371" r:id="rId16"/>
    <p:sldId id="372" r:id="rId17"/>
    <p:sldId id="373" r:id="rId18"/>
    <p:sldId id="374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65" d="100"/>
          <a:sy n="65" d="100"/>
        </p:scale>
        <p:origin x="14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9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14.wmf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5.wmf"/><Relationship Id="rId3" Type="http://schemas.openxmlformats.org/officeDocument/2006/relationships/image" Target="../media/image6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4.wmf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3.png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4.w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Plan for Lecture 15: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Continue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495800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67072"/>
              </p:ext>
            </p:extLst>
          </p:nvPr>
        </p:nvGraphicFramePr>
        <p:xfrm>
          <a:off x="1697038" y="762000"/>
          <a:ext cx="676116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2" name="数式" r:id="rId3" imgW="2997000" imgH="2057400" progId="Equation.3">
                  <p:embed/>
                </p:oleObj>
              </mc:Choice>
              <mc:Fallback>
                <p:oleObj name="数式" r:id="rId3" imgW="299700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762000"/>
                        <a:ext cx="6761162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26" name="数式" r:id="rId3" imgW="2539800" imgH="1612800" progId="Equation.3">
                  <p:embed/>
                </p:oleObj>
              </mc:Choice>
              <mc:Fallback>
                <p:oleObj name="数式" r:id="rId3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27462" r="2107" b="3123"/>
          <a:stretch/>
        </p:blipFill>
        <p:spPr bwMode="auto">
          <a:xfrm>
            <a:off x="1451811" y="1219200"/>
            <a:ext cx="5918662" cy="40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5773"/>
              </p:ext>
            </p:extLst>
          </p:nvPr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4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Example for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N=4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solution form remains correct for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77230"/>
              </p:ext>
            </p:extLst>
          </p:nvPr>
        </p:nvGraphicFramePr>
        <p:xfrm>
          <a:off x="4598987" y="15240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5" name="Equation" r:id="rId6" imgW="2387520" imgH="774360" progId="Equation.DSMT4">
                  <p:embed/>
                </p:oleObj>
              </mc:Choice>
              <mc:Fallback>
                <p:oleObj name="Equation" r:id="rId6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5240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97986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6" name="Equation" r:id="rId8" imgW="812520" imgH="596880" progId="Equation.DSMT4">
                  <p:embed/>
                </p:oleObj>
              </mc:Choice>
              <mc:Fallback>
                <p:oleObj name="Equation" r:id="rId8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3075"/>
              </p:ext>
            </p:extLst>
          </p:nvPr>
        </p:nvGraphicFramePr>
        <p:xfrm>
          <a:off x="2124075" y="5807075"/>
          <a:ext cx="3727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7" name="Equation" r:id="rId10" imgW="2400120" imgH="380880" progId="Equation.DSMT4">
                  <p:embed/>
                </p:oleObj>
              </mc:Choice>
              <mc:Fallback>
                <p:oleObj name="Equation" r:id="rId10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7075"/>
                        <a:ext cx="3727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287080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65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17621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66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98121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67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extended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7028"/>
              </p:ext>
            </p:extLst>
          </p:nvPr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8" name="Equation" r:id="rId10" imgW="5206680" imgH="3035160" progId="Equation.DSMT4">
                  <p:embed/>
                </p:oleObj>
              </mc:Choice>
              <mc:Fallback>
                <p:oleObj name="Equation" r:id="rId10" imgW="52066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12" y="1125092"/>
            <a:ext cx="7038975" cy="4495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10878"/>
              </p:ext>
            </p:extLst>
          </p:nvPr>
        </p:nvGraphicFramePr>
        <p:xfrm>
          <a:off x="4951413" y="52578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2" name="数式" r:id="rId4" imgW="203040" imgH="164880" progId="Equation.3">
                  <p:embed/>
                </p:oleObj>
              </mc:Choice>
              <mc:Fallback>
                <p:oleObj name="数式" r:id="rId4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2578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1700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3" name="Equation" r:id="rId6" imgW="812520" imgH="596880" progId="Equation.DSMT4">
                  <p:embed/>
                </p:oleObj>
              </mc:Choice>
              <mc:Fallback>
                <p:oleObj name="Equation" r:id="rId6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4" name="数式" r:id="rId4" imgW="2971800" imgH="457200" progId="Equation.3">
                  <p:embed/>
                </p:oleObj>
              </mc:Choice>
              <mc:Fallback>
                <p:oleObj name="数式" r:id="rId4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5" name="数式" r:id="rId6" imgW="3873240" imgH="634680" progId="Equation.3">
                  <p:embed/>
                </p:oleObj>
              </mc:Choice>
              <mc:Fallback>
                <p:oleObj name="数式" r:id="rId6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6" name="数式" r:id="rId8" imgW="177480" imgH="241200" progId="Equation.3">
                  <p:embed/>
                </p:oleObj>
              </mc:Choice>
              <mc:Fallback>
                <p:oleObj name="数式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7" name="数式" r:id="rId10" imgW="177480" imgH="241200" progId="Equation.3">
                  <p:embed/>
                </p:oleObj>
              </mc:Choice>
              <mc:Fallback>
                <p:oleObj name="数式" r:id="rId10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8"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9" name="数式" r:id="rId14" imgW="241200" imgH="241200" progId="Equation.3">
                  <p:embed/>
                </p:oleObj>
              </mc:Choice>
              <mc:Fallback>
                <p:oleObj name="数式" r:id="rId14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0" name="数式" r:id="rId16" imgW="253800" imgH="241200" progId="Equation.3">
                  <p:embed/>
                </p:oleObj>
              </mc:Choice>
              <mc:Fallback>
                <p:oleObj name="数式" r:id="rId16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8" name="数式" r:id="rId3" imgW="3873240" imgH="2133360" progId="Equation.3">
                  <p:embed/>
                </p:oleObj>
              </mc:Choice>
              <mc:Fallback>
                <p:oleObj name="数式" r:id="rId3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9" name="数式" r:id="rId5" imgW="2082600" imgH="482400" progId="Equation.3">
                  <p:embed/>
                </p:oleObj>
              </mc:Choice>
              <mc:Fallback>
                <p:oleObj name="数式" r:id="rId5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8" name="数式" r:id="rId3" imgW="2577960" imgH="1168200" progId="Equation.3">
                  <p:embed/>
                </p:oleObj>
              </mc:Choice>
              <mc:Fallback>
                <p:oleObj name="数式" r:id="rId3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18" charset="2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9" name="数式" r:id="rId6" imgW="469800" imgH="177480" progId="Equation.3">
                  <p:embed/>
                </p:oleObj>
              </mc:Choice>
              <mc:Fallback>
                <p:oleObj name="数式" r:id="rId6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80" name="数式" r:id="rId8" imgW="469800" imgH="177480" progId="Equation.3">
                  <p:embed/>
                </p:oleObj>
              </mc:Choice>
              <mc:Fallback>
                <p:oleObj name="数式" r:id="rId8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0" name="数式" r:id="rId3" imgW="2247840" imgH="2489040" progId="Equation.3">
                  <p:embed/>
                </p:oleObj>
              </mc:Choice>
              <mc:Fallback>
                <p:oleObj name="数式" r:id="rId3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0"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7526" y="5633779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CFB3-134C-42A3-9E6E-B3245690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4" y="606171"/>
            <a:ext cx="84201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4"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14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5"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6"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7004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2"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2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3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4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9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2"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3"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数式" r:id="rId3" imgW="3009600" imgH="2679480" progId="Equation.3">
                  <p:embed/>
                </p:oleObj>
              </mc:Choice>
              <mc:Fallback>
                <p:oleObj name="数式" r:id="rId3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18272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2" name="数式" r:id="rId3" imgW="3174840" imgH="812520" progId="Equation.3">
                  <p:embed/>
                </p:oleObj>
              </mc:Choice>
              <mc:Fallback>
                <p:oleObj name="数式" r:id="rId3" imgW="3174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70858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43" name="数式" r:id="rId6" imgW="177480" imgH="228600" progId="Equation.3">
                      <p:embed/>
                    </p:oleObj>
                  </mc:Choice>
                  <mc:Fallback>
                    <p:oleObj name="数式" r:id="rId6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076199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44" name="数式" r:id="rId8" imgW="177480" imgH="228600" progId="Equation.3">
                      <p:embed/>
                    </p:oleObj>
                  </mc:Choice>
                  <mc:Fallback>
                    <p:oleObj name="数式" r:id="rId8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54375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45" name="数式" r:id="rId10" imgW="177480" imgH="241200" progId="Equation.3">
                      <p:embed/>
                    </p:oleObj>
                  </mc:Choice>
                  <mc:Fallback>
                    <p:oleObj name="数式" r:id="rId10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93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2"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58120"/>
              </p:ext>
            </p:extLst>
          </p:nvPr>
        </p:nvGraphicFramePr>
        <p:xfrm>
          <a:off x="762000" y="2012632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2" name="数式" r:id="rId3" imgW="2920680" imgH="888840" progId="Equation.3">
                  <p:embed/>
                </p:oleObj>
              </mc:Choice>
              <mc:Fallback>
                <p:oleObj name="数式" r:id="rId3" imgW="292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632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1904"/>
              </p:ext>
            </p:extLst>
          </p:nvPr>
        </p:nvGraphicFramePr>
        <p:xfrm>
          <a:off x="762000" y="4037012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3" name="数式" r:id="rId5" imgW="1993680" imgH="990360" progId="Equation.3">
                  <p:embed/>
                </p:oleObj>
              </mc:Choice>
              <mc:Fallback>
                <p:oleObj name="数式" r:id="rId5" imgW="1993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7012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5773"/>
              </p:ext>
            </p:extLst>
          </p:nvPr>
        </p:nvGraphicFramePr>
        <p:xfrm>
          <a:off x="253947" y="457200"/>
          <a:ext cx="8636105" cy="13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4" name="Equation" r:id="rId7" imgW="6070320" imgH="952200" progId="Equation.DSMT4">
                  <p:embed/>
                </p:oleObj>
              </mc:Choice>
              <mc:Fallback>
                <p:oleObj name="Equation" r:id="rId7" imgW="60703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47" y="457200"/>
                        <a:ext cx="8636105" cy="1355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9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6" name="Group 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26" name="Group 2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9424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49" name="数式" r:id="rId4" imgW="419040" imgH="215640" progId="Equation.3">
                  <p:embed/>
                </p:oleObj>
              </mc:Choice>
              <mc:Fallback>
                <p:oleObj name="数式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54962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0" name="数式" r:id="rId6" imgW="685800" imgH="482400" progId="Equation.3">
                  <p:embed/>
                </p:oleObj>
              </mc:Choice>
              <mc:Fallback>
                <p:oleObj name="数式" r:id="rId6" imgW="68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9478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1" name="数式" r:id="rId8" imgW="1041120" imgH="482400" progId="Equation.3">
                  <p:embed/>
                </p:oleObj>
              </mc:Choice>
              <mc:Fallback>
                <p:oleObj name="数式" r:id="rId8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49388"/>
              </p:ext>
            </p:extLst>
          </p:nvPr>
        </p:nvGraphicFramePr>
        <p:xfrm>
          <a:off x="6010325" y="0"/>
          <a:ext cx="2981275" cy="11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52" name="Equation" r:id="rId10" imgW="1726920" imgH="647640" progId="Equation.DSMT4">
                  <p:embed/>
                </p:oleObj>
              </mc:Choice>
              <mc:Fallback>
                <p:oleObj name="Equation" r:id="rId10" imgW="1726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0325" y="0"/>
                        <a:ext cx="2981275" cy="11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2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22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23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24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2537"/>
              </p:ext>
            </p:extLst>
          </p:nvPr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25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67438"/>
              </p:ext>
            </p:extLst>
          </p:nvPr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26" name="Equation" r:id="rId12" imgW="4546440" imgH="1307880" progId="Equation.DSMT4">
                  <p:embed/>
                </p:oleObj>
              </mc:Choice>
              <mc:Fallback>
                <p:oleObj name="Equation" r:id="rId12" imgW="4546440" imgH="1307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2" name="数式" r:id="rId3" imgW="2489040" imgH="863280" progId="Equation.3">
                  <p:embed/>
                </p:oleObj>
              </mc:Choice>
              <mc:Fallback>
                <p:oleObj name="数式" r:id="rId3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3" name="数式" r:id="rId5" imgW="2070000" imgH="1777680" progId="Equation.3">
                  <p:embed/>
                </p:oleObj>
              </mc:Choice>
              <mc:Fallback>
                <p:oleObj name="数式" r:id="rId5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59" name="数式" r:id="rId3" imgW="2946240" imgH="2184120" progId="Equation.3">
                  <p:embed/>
                </p:oleObj>
              </mc:Choice>
              <mc:Fallback>
                <p:oleObj name="数式" r:id="rId3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1" name="数式" r:id="rId3" imgW="3466800" imgH="2590560" progId="Equation.3">
                  <p:embed/>
                </p:oleObj>
              </mc:Choice>
              <mc:Fallback>
                <p:oleObj name="数式" r:id="rId3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617</Words>
  <Application>Microsoft Office PowerPoint</Application>
  <PresentationFormat>On-screen Show (4:3)</PresentationFormat>
  <Paragraphs>187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605</cp:revision>
  <cp:lastPrinted>2019-09-27T01:09:20Z</cp:lastPrinted>
  <dcterms:created xsi:type="dcterms:W3CDTF">2012-01-10T18:32:24Z</dcterms:created>
  <dcterms:modified xsi:type="dcterms:W3CDTF">2019-09-27T01:09:36Z</dcterms:modified>
</cp:coreProperties>
</file>