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96" r:id="rId2"/>
    <p:sldId id="450" r:id="rId3"/>
    <p:sldId id="454" r:id="rId4"/>
    <p:sldId id="416" r:id="rId5"/>
    <p:sldId id="417" r:id="rId6"/>
    <p:sldId id="418" r:id="rId7"/>
    <p:sldId id="419" r:id="rId8"/>
    <p:sldId id="427" r:id="rId9"/>
    <p:sldId id="420" r:id="rId10"/>
    <p:sldId id="423" r:id="rId11"/>
    <p:sldId id="424" r:id="rId12"/>
    <p:sldId id="425" r:id="rId13"/>
    <p:sldId id="426" r:id="rId14"/>
    <p:sldId id="431" r:id="rId15"/>
    <p:sldId id="432" r:id="rId16"/>
    <p:sldId id="433" r:id="rId17"/>
    <p:sldId id="453" r:id="rId18"/>
    <p:sldId id="428" r:id="rId19"/>
    <p:sldId id="429" r:id="rId20"/>
    <p:sldId id="437" r:id="rId21"/>
    <p:sldId id="438" r:id="rId22"/>
    <p:sldId id="439" r:id="rId23"/>
    <p:sldId id="440" r:id="rId24"/>
    <p:sldId id="441" r:id="rId25"/>
    <p:sldId id="442" r:id="rId26"/>
    <p:sldId id="443" r:id="rId27"/>
    <p:sldId id="444" r:id="rId28"/>
    <p:sldId id="445" r:id="rId29"/>
    <p:sldId id="446" r:id="rId30"/>
    <p:sldId id="447" r:id="rId31"/>
    <p:sldId id="448" r:id="rId32"/>
    <p:sldId id="449" r:id="rId3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77" d="100"/>
          <a:sy n="77" d="100"/>
        </p:scale>
        <p:origin x="1618"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3.wmf"/><Relationship Id="rId1" Type="http://schemas.openxmlformats.org/officeDocument/2006/relationships/image" Target="../media/image35.wmf"/><Relationship Id="rId4" Type="http://schemas.openxmlformats.org/officeDocument/2006/relationships/image" Target="../media/image37.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3.wmf"/><Relationship Id="rId1" Type="http://schemas.openxmlformats.org/officeDocument/2006/relationships/image" Target="../media/image35.wmf"/><Relationship Id="rId4" Type="http://schemas.openxmlformats.org/officeDocument/2006/relationships/image" Target="../media/image38.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5" Type="http://schemas.openxmlformats.org/officeDocument/2006/relationships/image" Target="../media/image44.wmf"/><Relationship Id="rId4" Type="http://schemas.openxmlformats.org/officeDocument/2006/relationships/image" Target="../media/image43.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9/19/2020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9/19/2020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lecture shows how to “derive”  the Hamiltonian formalism from the </a:t>
            </a:r>
            <a:r>
              <a:rPr lang="en-US" dirty="0" err="1"/>
              <a:t>Lagrangian</a:t>
            </a:r>
            <a:r>
              <a:rPr lang="en-US" dirty="0"/>
              <a:t>.</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14616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882674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948807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113656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with magnetic field.</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576263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Working out the equations of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4049670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evaluation of the equations of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77221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Recap of treatment of electromagnetic interactions in the </a:t>
            </a:r>
            <a:r>
              <a:rPr lang="en-US" dirty="0" err="1"/>
              <a:t>Lagrangian</a:t>
            </a:r>
            <a:r>
              <a:rPr lang="en-US" dirty="0"/>
              <a:t> and Hamiltonian formulations.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5849383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40105993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a interesting addition property of the Hamiltonian formulation.</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0639059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Poisson bracket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512164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short homework problem due Wednesday.</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4983635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9056947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Notion of phase space</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2436974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time evolution of phase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0905823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time evolution of phase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194961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the density of phase space – Liouville </a:t>
            </a:r>
            <a:r>
              <a:rPr lang="en-US" dirty="0" err="1"/>
              <a:t>theorm</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42866900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Diagram of flow in phase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32619598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14701965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1841706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Liouville theorem.</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2575961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more formal derivation of Liouville</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3020883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Homework due Wednesday.</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23776930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13613906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Derivation  of Liouville theorem</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6357961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Comment.</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2994290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Starting with the </a:t>
            </a:r>
            <a:r>
              <a:rPr lang="en-US" dirty="0" err="1"/>
              <a:t>Lagrangian</a:t>
            </a:r>
            <a:r>
              <a:rPr lang="en-US" dirty="0"/>
              <a:t> and then performing a Legendre transformation.</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305306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the Hamiltonian equations of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568555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Showing that Hamilton’s principle can be formulated with the Hamiltonian formulation.</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853629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called “Canonical”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389612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constants of the motion within the Hamiltonian formalism.</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561950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recipe.    Tape this to your wall!!!</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851476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9/21/2020</a:t>
            </a:r>
            <a:endParaRPr lang="en-US" dirty="0"/>
          </a:p>
        </p:txBody>
      </p:sp>
      <p:sp>
        <p:nvSpPr>
          <p:cNvPr id="5" name="Footer Placeholder 4"/>
          <p:cNvSpPr>
            <a:spLocks noGrp="1"/>
          </p:cNvSpPr>
          <p:nvPr>
            <p:ph type="ftr" sz="quarter" idx="11"/>
          </p:nvPr>
        </p:nvSpPr>
        <p:spPr/>
        <p:txBody>
          <a:bodyPr/>
          <a:lstStyle/>
          <a:p>
            <a:r>
              <a:rPr lang="en-US"/>
              <a:t>PHY 711  Fall 2020 --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9/21/2020</a:t>
            </a:r>
            <a:endParaRPr lang="en-US" dirty="0"/>
          </a:p>
        </p:txBody>
      </p:sp>
      <p:sp>
        <p:nvSpPr>
          <p:cNvPr id="5" name="Footer Placeholder 4"/>
          <p:cNvSpPr>
            <a:spLocks noGrp="1"/>
          </p:cNvSpPr>
          <p:nvPr>
            <p:ph type="ftr" sz="quarter" idx="11"/>
          </p:nvPr>
        </p:nvSpPr>
        <p:spPr/>
        <p:txBody>
          <a:bodyPr/>
          <a:lstStyle/>
          <a:p>
            <a:r>
              <a:rPr lang="en-US"/>
              <a:t>PHY 711  Fall 2020 --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9/21/2020</a:t>
            </a:r>
            <a:endParaRPr lang="en-US" dirty="0"/>
          </a:p>
        </p:txBody>
      </p:sp>
      <p:sp>
        <p:nvSpPr>
          <p:cNvPr id="5" name="Footer Placeholder 4"/>
          <p:cNvSpPr>
            <a:spLocks noGrp="1"/>
          </p:cNvSpPr>
          <p:nvPr>
            <p:ph type="ftr" sz="quarter" idx="11"/>
          </p:nvPr>
        </p:nvSpPr>
        <p:spPr/>
        <p:txBody>
          <a:bodyPr/>
          <a:lstStyle/>
          <a:p>
            <a:r>
              <a:rPr lang="en-US"/>
              <a:t>PHY 711  Fall 2020 --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9/21/2020</a:t>
            </a:r>
            <a:endParaRPr lang="en-US" dirty="0"/>
          </a:p>
        </p:txBody>
      </p:sp>
      <p:sp>
        <p:nvSpPr>
          <p:cNvPr id="5" name="Footer Placeholder 4"/>
          <p:cNvSpPr>
            <a:spLocks noGrp="1"/>
          </p:cNvSpPr>
          <p:nvPr>
            <p:ph type="ftr" sz="quarter" idx="11"/>
          </p:nvPr>
        </p:nvSpPr>
        <p:spPr/>
        <p:txBody>
          <a:bodyPr/>
          <a:lstStyle/>
          <a:p>
            <a:r>
              <a:rPr lang="en-US"/>
              <a:t>PHY 711  Fall 2020 --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9/21/2020</a:t>
            </a:r>
            <a:endParaRPr lang="en-US" dirty="0"/>
          </a:p>
        </p:txBody>
      </p:sp>
      <p:sp>
        <p:nvSpPr>
          <p:cNvPr id="5" name="Footer Placeholder 4"/>
          <p:cNvSpPr>
            <a:spLocks noGrp="1"/>
          </p:cNvSpPr>
          <p:nvPr>
            <p:ph type="ftr" sz="quarter" idx="11"/>
          </p:nvPr>
        </p:nvSpPr>
        <p:spPr/>
        <p:txBody>
          <a:bodyPr/>
          <a:lstStyle/>
          <a:p>
            <a:r>
              <a:rPr lang="en-US"/>
              <a:t>PHY 711  Fall 2020 --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9/21/2020</a:t>
            </a:r>
            <a:endParaRPr lang="en-US" dirty="0"/>
          </a:p>
        </p:txBody>
      </p:sp>
      <p:sp>
        <p:nvSpPr>
          <p:cNvPr id="6" name="Footer Placeholder 5"/>
          <p:cNvSpPr>
            <a:spLocks noGrp="1"/>
          </p:cNvSpPr>
          <p:nvPr>
            <p:ph type="ftr" sz="quarter" idx="11"/>
          </p:nvPr>
        </p:nvSpPr>
        <p:spPr/>
        <p:txBody>
          <a:bodyPr/>
          <a:lstStyle/>
          <a:p>
            <a:r>
              <a:rPr lang="en-US"/>
              <a:t>PHY 711  Fall 2020 -- Lecture 12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9/21/2020</a:t>
            </a:r>
            <a:endParaRPr lang="en-US" dirty="0"/>
          </a:p>
        </p:txBody>
      </p:sp>
      <p:sp>
        <p:nvSpPr>
          <p:cNvPr id="8" name="Footer Placeholder 7"/>
          <p:cNvSpPr>
            <a:spLocks noGrp="1"/>
          </p:cNvSpPr>
          <p:nvPr>
            <p:ph type="ftr" sz="quarter" idx="11"/>
          </p:nvPr>
        </p:nvSpPr>
        <p:spPr/>
        <p:txBody>
          <a:bodyPr/>
          <a:lstStyle/>
          <a:p>
            <a:r>
              <a:rPr lang="en-US"/>
              <a:t>PHY 711  Fall 2020 -- Lecture 12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9/21/2020</a:t>
            </a:r>
            <a:endParaRPr lang="en-US" dirty="0"/>
          </a:p>
        </p:txBody>
      </p:sp>
      <p:sp>
        <p:nvSpPr>
          <p:cNvPr id="4" name="Footer Placeholder 3"/>
          <p:cNvSpPr>
            <a:spLocks noGrp="1"/>
          </p:cNvSpPr>
          <p:nvPr>
            <p:ph type="ftr" sz="quarter" idx="11"/>
          </p:nvPr>
        </p:nvSpPr>
        <p:spPr/>
        <p:txBody>
          <a:bodyPr/>
          <a:lstStyle/>
          <a:p>
            <a:r>
              <a:rPr lang="en-US"/>
              <a:t>PHY 711  Fall 2020 -- Lecture 12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9/21/2020</a:t>
            </a:r>
            <a:endParaRPr lang="en-US" dirty="0"/>
          </a:p>
        </p:txBody>
      </p:sp>
      <p:sp>
        <p:nvSpPr>
          <p:cNvPr id="6" name="Footer Placeholder 5"/>
          <p:cNvSpPr>
            <a:spLocks noGrp="1"/>
          </p:cNvSpPr>
          <p:nvPr>
            <p:ph type="ftr" sz="quarter" idx="11"/>
          </p:nvPr>
        </p:nvSpPr>
        <p:spPr/>
        <p:txBody>
          <a:bodyPr/>
          <a:lstStyle/>
          <a:p>
            <a:r>
              <a:rPr lang="en-US"/>
              <a:t>PHY 711  Fall 2020 -- Lecture 12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9/21/2020</a:t>
            </a:r>
            <a:endParaRPr lang="en-US" dirty="0"/>
          </a:p>
        </p:txBody>
      </p:sp>
      <p:sp>
        <p:nvSpPr>
          <p:cNvPr id="6" name="Footer Placeholder 5"/>
          <p:cNvSpPr>
            <a:spLocks noGrp="1"/>
          </p:cNvSpPr>
          <p:nvPr>
            <p:ph type="ftr" sz="quarter" idx="11"/>
          </p:nvPr>
        </p:nvSpPr>
        <p:spPr/>
        <p:txBody>
          <a:bodyPr/>
          <a:lstStyle/>
          <a:p>
            <a:r>
              <a:rPr lang="en-US"/>
              <a:t>PHY 711  Fall 2020 -- Lecture 12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9/21/2020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12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6.wmf"/><Relationship Id="rId4" Type="http://schemas.openxmlformats.org/officeDocument/2006/relationships/oleObject" Target="../embeddings/oleObject14.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7.wmf"/><Relationship Id="rId4" Type="http://schemas.openxmlformats.org/officeDocument/2006/relationships/oleObject" Target="../embeddings/oleObject15.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18.wmf"/><Relationship Id="rId4" Type="http://schemas.openxmlformats.org/officeDocument/2006/relationships/oleObject" Target="../embeddings/oleObject16.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19.wmf"/><Relationship Id="rId4" Type="http://schemas.openxmlformats.org/officeDocument/2006/relationships/oleObject" Target="../embeddings/oleObject17.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0.wmf"/><Relationship Id="rId4" Type="http://schemas.openxmlformats.org/officeDocument/2006/relationships/oleObject" Target="../embeddings/oleObject18.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1.wmf"/><Relationship Id="rId4" Type="http://schemas.openxmlformats.org/officeDocument/2006/relationships/oleObject" Target="../embeddings/oleObject1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2.wmf"/><Relationship Id="rId4" Type="http://schemas.openxmlformats.org/officeDocument/2006/relationships/oleObject" Target="../embeddings/oleObject20.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23.wmf"/><Relationship Id="rId4" Type="http://schemas.openxmlformats.org/officeDocument/2006/relationships/oleObject" Target="../embeddings/oleObject21.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23.bin"/><Relationship Id="rId5" Type="http://schemas.openxmlformats.org/officeDocument/2006/relationships/image" Target="../media/image24.wmf"/><Relationship Id="rId4" Type="http://schemas.openxmlformats.org/officeDocument/2006/relationships/oleObject" Target="../embeddings/oleObject22.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26.wmf"/><Relationship Id="rId4" Type="http://schemas.openxmlformats.org/officeDocument/2006/relationships/oleObject" Target="../embeddings/oleObject24.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27.wmf"/><Relationship Id="rId5" Type="http://schemas.openxmlformats.org/officeDocument/2006/relationships/oleObject" Target="../embeddings/oleObject25.bin"/><Relationship Id="rId4" Type="http://schemas.openxmlformats.org/officeDocument/2006/relationships/image" Target="../media/image28.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29.wmf"/><Relationship Id="rId5" Type="http://schemas.openxmlformats.org/officeDocument/2006/relationships/oleObject" Target="../embeddings/oleObject26.bin"/><Relationship Id="rId4" Type="http://schemas.openxmlformats.org/officeDocument/2006/relationships/image" Target="../media/image30.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31.wmf"/><Relationship Id="rId4" Type="http://schemas.openxmlformats.org/officeDocument/2006/relationships/oleObject" Target="../embeddings/oleObject27.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25.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29.bin"/><Relationship Id="rId5" Type="http://schemas.openxmlformats.org/officeDocument/2006/relationships/image" Target="../media/image32.wmf"/><Relationship Id="rId4" Type="http://schemas.openxmlformats.org/officeDocument/2006/relationships/oleObject" Target="../embeddings/oleObject28.bin"/><Relationship Id="rId9" Type="http://schemas.openxmlformats.org/officeDocument/2006/relationships/image" Target="../media/image34.wmf"/></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26.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32.bin"/><Relationship Id="rId11" Type="http://schemas.openxmlformats.org/officeDocument/2006/relationships/image" Target="../media/image37.wmf"/><Relationship Id="rId5" Type="http://schemas.openxmlformats.org/officeDocument/2006/relationships/image" Target="../media/image35.wmf"/><Relationship Id="rId10" Type="http://schemas.openxmlformats.org/officeDocument/2006/relationships/oleObject" Target="../embeddings/oleObject34.bin"/><Relationship Id="rId4" Type="http://schemas.openxmlformats.org/officeDocument/2006/relationships/oleObject" Target="../embeddings/oleObject31.bin"/><Relationship Id="rId9" Type="http://schemas.openxmlformats.org/officeDocument/2006/relationships/image" Target="../media/image36.wmf"/></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27.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36.bin"/><Relationship Id="rId11" Type="http://schemas.openxmlformats.org/officeDocument/2006/relationships/image" Target="../media/image38.wmf"/><Relationship Id="rId5" Type="http://schemas.openxmlformats.org/officeDocument/2006/relationships/image" Target="../media/image35.w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36.w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vmlDrawing" Target="../drawings/vmlDrawing25.vml"/><Relationship Id="rId5" Type="http://schemas.openxmlformats.org/officeDocument/2006/relationships/image" Target="../media/image39.wmf"/><Relationship Id="rId4" Type="http://schemas.openxmlformats.org/officeDocument/2006/relationships/oleObject" Target="../embeddings/oleObject39.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42.bin"/><Relationship Id="rId13" Type="http://schemas.openxmlformats.org/officeDocument/2006/relationships/image" Target="../media/image44.wmf"/><Relationship Id="rId3" Type="http://schemas.openxmlformats.org/officeDocument/2006/relationships/notesSlide" Target="../notesSlides/notesSlide29.xml"/><Relationship Id="rId7" Type="http://schemas.openxmlformats.org/officeDocument/2006/relationships/image" Target="../media/image41.wmf"/><Relationship Id="rId12"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41.bin"/><Relationship Id="rId11" Type="http://schemas.openxmlformats.org/officeDocument/2006/relationships/image" Target="../media/image43.wmf"/><Relationship Id="rId5" Type="http://schemas.openxmlformats.org/officeDocument/2006/relationships/image" Target="../media/image40.wmf"/><Relationship Id="rId10" Type="http://schemas.openxmlformats.org/officeDocument/2006/relationships/oleObject" Target="../embeddings/oleObject43.bin"/><Relationship Id="rId4" Type="http://schemas.openxmlformats.org/officeDocument/2006/relationships/oleObject" Target="../embeddings/oleObject40.bin"/><Relationship Id="rId9" Type="http://schemas.openxmlformats.org/officeDocument/2006/relationships/image" Target="../media/image42.w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7" Type="http://schemas.openxmlformats.org/officeDocument/2006/relationships/image" Target="../media/image46.wmf"/><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46.bin"/><Relationship Id="rId5" Type="http://schemas.openxmlformats.org/officeDocument/2006/relationships/image" Target="../media/image45.wmf"/><Relationship Id="rId4" Type="http://schemas.openxmlformats.org/officeDocument/2006/relationships/oleObject" Target="../embeddings/oleObject45.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48.wmf"/><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oleObject" Target="../embeddings/oleObject48.bin"/><Relationship Id="rId5" Type="http://schemas.openxmlformats.org/officeDocument/2006/relationships/image" Target="../media/image47.wmf"/><Relationship Id="rId4" Type="http://schemas.openxmlformats.org/officeDocument/2006/relationships/oleObject" Target="../embeddings/oleObject47.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vmlDrawing" Target="../drawings/vmlDrawing29.vml"/><Relationship Id="rId5" Type="http://schemas.openxmlformats.org/officeDocument/2006/relationships/image" Target="../media/image49.wmf"/><Relationship Id="rId4" Type="http://schemas.openxmlformats.org/officeDocument/2006/relationships/oleObject" Target="../embeddings/oleObject49.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6.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 Id="rId9" Type="http://schemas.openxmlformats.org/officeDocument/2006/relationships/image" Target="../media/image8.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 Id="rId9" Type="http://schemas.openxmlformats.org/officeDocument/2006/relationships/image" Target="../media/image11.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3.wmf"/><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434009" y="533400"/>
            <a:ext cx="8229600" cy="5262979"/>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 in Olin 103</a:t>
            </a:r>
          </a:p>
          <a:p>
            <a:pPr algn="ctr"/>
            <a:endParaRPr lang="en-US" sz="3200" b="1" dirty="0"/>
          </a:p>
          <a:p>
            <a:pPr algn="ctr"/>
            <a:r>
              <a:rPr lang="en-US" sz="3200" b="1" dirty="0"/>
              <a:t>Plan for Lecture 12 – Chap. 3&amp;6 (F&amp;W)</a:t>
            </a:r>
          </a:p>
          <a:p>
            <a:pPr marL="1428750" lvl="3" indent="-514350">
              <a:spcBef>
                <a:spcPct val="50000"/>
              </a:spcBef>
              <a:buFont typeface="+mj-lt"/>
              <a:buAutoNum type="arabicPeriod"/>
            </a:pPr>
            <a:r>
              <a:rPr lang="en-US" sz="3200" b="1" dirty="0">
                <a:solidFill>
                  <a:schemeClr val="folHlink"/>
                </a:solidFill>
              </a:rPr>
              <a:t>Constructing the Hamiltonian</a:t>
            </a:r>
          </a:p>
          <a:p>
            <a:pPr marL="1428750" lvl="3" indent="-514350">
              <a:spcBef>
                <a:spcPct val="50000"/>
              </a:spcBef>
              <a:buFont typeface="+mj-lt"/>
              <a:buAutoNum type="arabicPeriod"/>
            </a:pPr>
            <a:r>
              <a:rPr lang="en-US" sz="3200" b="1" dirty="0">
                <a:solidFill>
                  <a:schemeClr val="folHlink"/>
                </a:solidFill>
              </a:rPr>
              <a:t>Hamilton’s canonical equation</a:t>
            </a:r>
          </a:p>
          <a:p>
            <a:pPr marL="1428750" lvl="3" indent="-514350">
              <a:spcBef>
                <a:spcPct val="50000"/>
              </a:spcBef>
              <a:buFont typeface="+mj-lt"/>
              <a:buAutoNum type="arabicPeriod"/>
            </a:pPr>
            <a:r>
              <a:rPr lang="en-US" sz="3200" b="1" dirty="0">
                <a:solidFill>
                  <a:schemeClr val="folHlink"/>
                </a:solidFill>
              </a:rPr>
              <a:t>Examples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575581803"/>
              </p:ext>
            </p:extLst>
          </p:nvPr>
        </p:nvGraphicFramePr>
        <p:xfrm>
          <a:off x="1143000" y="838200"/>
          <a:ext cx="7318375" cy="4051300"/>
        </p:xfrm>
        <a:graphic>
          <a:graphicData uri="http://schemas.openxmlformats.org/presentationml/2006/ole">
            <mc:AlternateContent xmlns:mc="http://schemas.openxmlformats.org/markup-compatibility/2006">
              <mc:Choice xmlns:v="urn:schemas-microsoft-com:vml" Requires="v">
                <p:oleObj spid="_x0000_s120894" name="数式" r:id="rId4" imgW="3784320" imgH="2108160" progId="Equation.3">
                  <p:embed/>
                </p:oleObj>
              </mc:Choice>
              <mc:Fallback>
                <p:oleObj name="数式" r:id="rId4" imgW="3784320" imgH="2108160" progId="Equation.3">
                  <p:embed/>
                  <p:pic>
                    <p:nvPicPr>
                      <p:cNvPr id="0" name=""/>
                      <p:cNvPicPr>
                        <a:picLocks noChangeAspect="1" noChangeArrowheads="1"/>
                      </p:cNvPicPr>
                      <p:nvPr/>
                    </p:nvPicPr>
                    <p:blipFill>
                      <a:blip r:embed="rId5"/>
                      <a:srcRect/>
                      <a:stretch>
                        <a:fillRect/>
                      </a:stretch>
                    </p:blipFill>
                    <p:spPr bwMode="auto">
                      <a:xfrm>
                        <a:off x="1143000" y="838200"/>
                        <a:ext cx="7318375"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95112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727451153"/>
              </p:ext>
            </p:extLst>
          </p:nvPr>
        </p:nvGraphicFramePr>
        <p:xfrm>
          <a:off x="1404938" y="555625"/>
          <a:ext cx="4960937" cy="5057775"/>
        </p:xfrm>
        <a:graphic>
          <a:graphicData uri="http://schemas.openxmlformats.org/presentationml/2006/ole">
            <mc:AlternateContent xmlns:mc="http://schemas.openxmlformats.org/markup-compatibility/2006">
              <mc:Choice xmlns:v="urn:schemas-microsoft-com:vml" Requires="v">
                <p:oleObj spid="_x0000_s121922" name="数式" r:id="rId4" imgW="2565360" imgH="2628720" progId="Equation.3">
                  <p:embed/>
                </p:oleObj>
              </mc:Choice>
              <mc:Fallback>
                <p:oleObj name="数式" r:id="rId4" imgW="2565360" imgH="2628720" progId="Equation.3">
                  <p:embed/>
                  <p:pic>
                    <p:nvPicPr>
                      <p:cNvPr id="0" name=""/>
                      <p:cNvPicPr>
                        <a:picLocks noChangeAspect="1" noChangeArrowheads="1"/>
                      </p:cNvPicPr>
                      <p:nvPr/>
                    </p:nvPicPr>
                    <p:blipFill>
                      <a:blip r:embed="rId5"/>
                      <a:srcRect/>
                      <a:stretch>
                        <a:fillRect/>
                      </a:stretch>
                    </p:blipFill>
                    <p:spPr bwMode="auto">
                      <a:xfrm>
                        <a:off x="1404938" y="555625"/>
                        <a:ext cx="4960937" cy="505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50287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04800" y="290057"/>
            <a:ext cx="8077200" cy="461665"/>
          </a:xfrm>
          <a:prstGeom prst="rect">
            <a:avLst/>
          </a:prstGeom>
          <a:noFill/>
        </p:spPr>
        <p:txBody>
          <a:bodyPr wrap="square" rtlCol="0">
            <a:spAutoFit/>
          </a:bodyPr>
          <a:lstStyle/>
          <a:p>
            <a:r>
              <a:rPr lang="en-US" sz="2400" dirty="0">
                <a:latin typeface="+mj-lt"/>
              </a:rPr>
              <a:t>Other examples</a:t>
            </a:r>
          </a:p>
        </p:txBody>
      </p:sp>
      <p:graphicFrame>
        <p:nvGraphicFramePr>
          <p:cNvPr id="6" name="Object 5"/>
          <p:cNvGraphicFramePr>
            <a:graphicFrameLocks noChangeAspect="1"/>
          </p:cNvGraphicFramePr>
          <p:nvPr>
            <p:extLst>
              <p:ext uri="{D42A27DB-BD31-4B8C-83A1-F6EECF244321}">
                <p14:modId xmlns:p14="http://schemas.microsoft.com/office/powerpoint/2010/main" val="3524296891"/>
              </p:ext>
            </p:extLst>
          </p:nvPr>
        </p:nvGraphicFramePr>
        <p:xfrm>
          <a:off x="889000" y="1019175"/>
          <a:ext cx="7419975" cy="4770438"/>
        </p:xfrm>
        <a:graphic>
          <a:graphicData uri="http://schemas.openxmlformats.org/presentationml/2006/ole">
            <mc:AlternateContent xmlns:mc="http://schemas.openxmlformats.org/markup-compatibility/2006">
              <mc:Choice xmlns:v="urn:schemas-microsoft-com:vml" Requires="v">
                <p:oleObj spid="_x0000_s122942" name="数式" r:id="rId4" imgW="3835080" imgH="2476440" progId="Equation.3">
                  <p:embed/>
                </p:oleObj>
              </mc:Choice>
              <mc:Fallback>
                <p:oleObj name="数式" r:id="rId4" imgW="3835080" imgH="2476440" progId="Equation.3">
                  <p:embed/>
                  <p:pic>
                    <p:nvPicPr>
                      <p:cNvPr id="0" name=""/>
                      <p:cNvPicPr>
                        <a:picLocks noChangeAspect="1" noChangeArrowheads="1"/>
                      </p:cNvPicPr>
                      <p:nvPr/>
                    </p:nvPicPr>
                    <p:blipFill>
                      <a:blip r:embed="rId5"/>
                      <a:srcRect/>
                      <a:stretch>
                        <a:fillRect/>
                      </a:stretch>
                    </p:blipFill>
                    <p:spPr bwMode="auto">
                      <a:xfrm>
                        <a:off x="889000" y="1019175"/>
                        <a:ext cx="7419975"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20037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35728213"/>
              </p:ext>
            </p:extLst>
          </p:nvPr>
        </p:nvGraphicFramePr>
        <p:xfrm>
          <a:off x="882650" y="661988"/>
          <a:ext cx="6051550" cy="5695950"/>
        </p:xfrm>
        <a:graphic>
          <a:graphicData uri="http://schemas.openxmlformats.org/presentationml/2006/ole">
            <mc:AlternateContent xmlns:mc="http://schemas.openxmlformats.org/markup-compatibility/2006">
              <mc:Choice xmlns:v="urn:schemas-microsoft-com:vml" Requires="v">
                <p:oleObj spid="_x0000_s123968" name="数式" r:id="rId4" imgW="2730240" imgH="2590560" progId="Equation.3">
                  <p:embed/>
                </p:oleObj>
              </mc:Choice>
              <mc:Fallback>
                <p:oleObj name="数式" r:id="rId4" imgW="2730240" imgH="2590560" progId="Equation.3">
                  <p:embed/>
                  <p:pic>
                    <p:nvPicPr>
                      <p:cNvPr id="0" name=""/>
                      <p:cNvPicPr>
                        <a:picLocks noChangeAspect="1" noChangeArrowheads="1"/>
                      </p:cNvPicPr>
                      <p:nvPr/>
                    </p:nvPicPr>
                    <p:blipFill>
                      <a:blip r:embed="rId5"/>
                      <a:srcRect/>
                      <a:stretch>
                        <a:fillRect/>
                      </a:stretch>
                    </p:blipFill>
                    <p:spPr bwMode="auto">
                      <a:xfrm>
                        <a:off x="882650" y="661988"/>
                        <a:ext cx="6051550" cy="5695950"/>
                      </a:xfrm>
                      <a:prstGeom prst="rect">
                        <a:avLst/>
                      </a:prstGeom>
                      <a:noFill/>
                      <a:ln>
                        <a:noFill/>
                      </a:ln>
                    </p:spPr>
                  </p:pic>
                </p:oleObj>
              </mc:Fallback>
            </mc:AlternateContent>
          </a:graphicData>
        </a:graphic>
      </p:graphicFrame>
      <p:sp>
        <p:nvSpPr>
          <p:cNvPr id="6" name="TextBox 5"/>
          <p:cNvSpPr txBox="1"/>
          <p:nvPr/>
        </p:nvSpPr>
        <p:spPr>
          <a:xfrm>
            <a:off x="457200" y="228600"/>
            <a:ext cx="8077200" cy="461665"/>
          </a:xfrm>
          <a:prstGeom prst="rect">
            <a:avLst/>
          </a:prstGeom>
          <a:noFill/>
        </p:spPr>
        <p:txBody>
          <a:bodyPr wrap="square" rtlCol="0">
            <a:spAutoFit/>
          </a:bodyPr>
          <a:lstStyle/>
          <a:p>
            <a:r>
              <a:rPr lang="en-US" sz="2400" dirty="0">
                <a:latin typeface="+mj-lt"/>
              </a:rPr>
              <a:t>Other examples</a:t>
            </a:r>
          </a:p>
        </p:txBody>
      </p:sp>
    </p:spTree>
    <p:extLst>
      <p:ext uri="{BB962C8B-B14F-4D97-AF65-F5344CB8AC3E}">
        <p14:creationId xmlns:p14="http://schemas.microsoft.com/office/powerpoint/2010/main" val="3419080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11653525"/>
              </p:ext>
            </p:extLst>
          </p:nvPr>
        </p:nvGraphicFramePr>
        <p:xfrm>
          <a:off x="882650" y="900113"/>
          <a:ext cx="6051550" cy="5221287"/>
        </p:xfrm>
        <a:graphic>
          <a:graphicData uri="http://schemas.openxmlformats.org/presentationml/2006/ole">
            <mc:AlternateContent xmlns:mc="http://schemas.openxmlformats.org/markup-compatibility/2006">
              <mc:Choice xmlns:v="urn:schemas-microsoft-com:vml" Requires="v">
                <p:oleObj spid="_x0000_s129069" name="数式" r:id="rId4" imgW="2730240" imgH="2374560" progId="Equation.3">
                  <p:embed/>
                </p:oleObj>
              </mc:Choice>
              <mc:Fallback>
                <p:oleObj name="数式" r:id="rId4" imgW="2730240" imgH="2374560" progId="Equation.3">
                  <p:embed/>
                  <p:pic>
                    <p:nvPicPr>
                      <p:cNvPr id="0" name=""/>
                      <p:cNvPicPr>
                        <a:picLocks noChangeAspect="1" noChangeArrowheads="1"/>
                      </p:cNvPicPr>
                      <p:nvPr/>
                    </p:nvPicPr>
                    <p:blipFill>
                      <a:blip r:embed="rId5"/>
                      <a:srcRect/>
                      <a:stretch>
                        <a:fillRect/>
                      </a:stretch>
                    </p:blipFill>
                    <p:spPr bwMode="auto">
                      <a:xfrm>
                        <a:off x="882650" y="900113"/>
                        <a:ext cx="6051550" cy="5221287"/>
                      </a:xfrm>
                      <a:prstGeom prst="rect">
                        <a:avLst/>
                      </a:prstGeom>
                      <a:noFill/>
                      <a:ln>
                        <a:noFill/>
                      </a:ln>
                    </p:spPr>
                  </p:pic>
                </p:oleObj>
              </mc:Fallback>
            </mc:AlternateContent>
          </a:graphicData>
        </a:graphic>
      </p:graphicFrame>
      <p:sp>
        <p:nvSpPr>
          <p:cNvPr id="6" name="TextBox 5"/>
          <p:cNvSpPr txBox="1"/>
          <p:nvPr/>
        </p:nvSpPr>
        <p:spPr>
          <a:xfrm>
            <a:off x="457200" y="228600"/>
            <a:ext cx="8077200" cy="461665"/>
          </a:xfrm>
          <a:prstGeom prst="rect">
            <a:avLst/>
          </a:prstGeom>
          <a:noFill/>
        </p:spPr>
        <p:txBody>
          <a:bodyPr wrap="square" rtlCol="0">
            <a:spAutoFit/>
          </a:bodyPr>
          <a:lstStyle/>
          <a:p>
            <a:r>
              <a:rPr lang="en-US" sz="2400" dirty="0">
                <a:latin typeface="+mj-lt"/>
              </a:rPr>
              <a:t>Canonical equations of motion for constant magnetic field:</a:t>
            </a:r>
          </a:p>
        </p:txBody>
      </p:sp>
    </p:spTree>
    <p:extLst>
      <p:ext uri="{BB962C8B-B14F-4D97-AF65-F5344CB8AC3E}">
        <p14:creationId xmlns:p14="http://schemas.microsoft.com/office/powerpoint/2010/main" val="3409050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76058302"/>
              </p:ext>
            </p:extLst>
          </p:nvPr>
        </p:nvGraphicFramePr>
        <p:xfrm>
          <a:off x="1149350" y="941388"/>
          <a:ext cx="5516563" cy="5137150"/>
        </p:xfrm>
        <a:graphic>
          <a:graphicData uri="http://schemas.openxmlformats.org/presentationml/2006/ole">
            <mc:AlternateContent xmlns:mc="http://schemas.openxmlformats.org/markup-compatibility/2006">
              <mc:Choice xmlns:v="urn:schemas-microsoft-com:vml" Requires="v">
                <p:oleObj spid="_x0000_s130090" name="数式" r:id="rId4" imgW="2489040" imgH="2336760" progId="Equation.3">
                  <p:embed/>
                </p:oleObj>
              </mc:Choice>
              <mc:Fallback>
                <p:oleObj name="数式" r:id="rId4" imgW="2489040" imgH="2336760" progId="Equation.3">
                  <p:embed/>
                  <p:pic>
                    <p:nvPicPr>
                      <p:cNvPr id="0" name=""/>
                      <p:cNvPicPr>
                        <a:picLocks noChangeAspect="1" noChangeArrowheads="1"/>
                      </p:cNvPicPr>
                      <p:nvPr/>
                    </p:nvPicPr>
                    <p:blipFill>
                      <a:blip r:embed="rId5"/>
                      <a:srcRect/>
                      <a:stretch>
                        <a:fillRect/>
                      </a:stretch>
                    </p:blipFill>
                    <p:spPr bwMode="auto">
                      <a:xfrm>
                        <a:off x="1149350" y="941388"/>
                        <a:ext cx="5516563" cy="5137150"/>
                      </a:xfrm>
                      <a:prstGeom prst="rect">
                        <a:avLst/>
                      </a:prstGeom>
                      <a:noFill/>
                      <a:ln>
                        <a:noFill/>
                      </a:ln>
                    </p:spPr>
                  </p:pic>
                </p:oleObj>
              </mc:Fallback>
            </mc:AlternateContent>
          </a:graphicData>
        </a:graphic>
      </p:graphicFrame>
      <p:sp>
        <p:nvSpPr>
          <p:cNvPr id="6" name="TextBox 5"/>
          <p:cNvSpPr txBox="1"/>
          <p:nvPr/>
        </p:nvSpPr>
        <p:spPr>
          <a:xfrm>
            <a:off x="457200" y="228600"/>
            <a:ext cx="8077200" cy="830997"/>
          </a:xfrm>
          <a:prstGeom prst="rect">
            <a:avLst/>
          </a:prstGeom>
          <a:noFill/>
        </p:spPr>
        <p:txBody>
          <a:bodyPr wrap="square" rtlCol="0">
            <a:spAutoFit/>
          </a:bodyPr>
          <a:lstStyle/>
          <a:p>
            <a:r>
              <a:rPr lang="en-US" sz="2400" dirty="0">
                <a:latin typeface="+mj-lt"/>
              </a:rPr>
              <a:t>Canonical equations of motion for constant magnetic field                                -- continued:</a:t>
            </a:r>
          </a:p>
        </p:txBody>
      </p:sp>
    </p:spTree>
    <p:extLst>
      <p:ext uri="{BB962C8B-B14F-4D97-AF65-F5344CB8AC3E}">
        <p14:creationId xmlns:p14="http://schemas.microsoft.com/office/powerpoint/2010/main" val="2916548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32680414"/>
              </p:ext>
            </p:extLst>
          </p:nvPr>
        </p:nvGraphicFramePr>
        <p:xfrm>
          <a:off x="228600" y="817563"/>
          <a:ext cx="8793539" cy="4897437"/>
        </p:xfrm>
        <a:graphic>
          <a:graphicData uri="http://schemas.openxmlformats.org/presentationml/2006/ole">
            <mc:AlternateContent xmlns:mc="http://schemas.openxmlformats.org/markup-compatibility/2006">
              <mc:Choice xmlns:v="urn:schemas-microsoft-com:vml" Requires="v">
                <p:oleObj spid="_x0000_s131101" name="Equation" r:id="rId4" imgW="6134040" imgH="3416040" progId="Equation.DSMT4">
                  <p:embed/>
                </p:oleObj>
              </mc:Choice>
              <mc:Fallback>
                <p:oleObj name="Equation" r:id="rId4" imgW="6134040" imgH="3416040" progId="Equation.DSMT4">
                  <p:embed/>
                  <p:pic>
                    <p:nvPicPr>
                      <p:cNvPr id="0" name=""/>
                      <p:cNvPicPr/>
                      <p:nvPr/>
                    </p:nvPicPr>
                    <p:blipFill>
                      <a:blip r:embed="rId5"/>
                      <a:stretch>
                        <a:fillRect/>
                      </a:stretch>
                    </p:blipFill>
                    <p:spPr>
                      <a:xfrm>
                        <a:off x="228600" y="817563"/>
                        <a:ext cx="8793539" cy="4897437"/>
                      </a:xfrm>
                      <a:prstGeom prst="rect">
                        <a:avLst/>
                      </a:prstGeom>
                    </p:spPr>
                  </p:pic>
                </p:oleObj>
              </mc:Fallback>
            </mc:AlternateContent>
          </a:graphicData>
        </a:graphic>
      </p:graphicFrame>
    </p:spTree>
    <p:extLst>
      <p:ext uri="{BB962C8B-B14F-4D97-AF65-F5344CB8AC3E}">
        <p14:creationId xmlns:p14="http://schemas.microsoft.com/office/powerpoint/2010/main" val="1995423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5579353-DF8B-4F53-BD5A-39C36710F287}"/>
              </a:ext>
            </a:extLst>
          </p:cNvPr>
          <p:cNvSpPr/>
          <p:nvPr/>
        </p:nvSpPr>
        <p:spPr>
          <a:xfrm>
            <a:off x="609600" y="4267200"/>
            <a:ext cx="6324600" cy="1676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EEAABC89-2C6B-4582-BB54-867A5C0A8FE6}"/>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44876EA7-FABF-4CB6-A7E3-A0E711EADFDE}"/>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DCCCC419-FE88-464B-AEC0-A69E202B621B}"/>
              </a:ext>
            </a:extLst>
          </p:cNvPr>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a:extLst>
              <a:ext uri="{FF2B5EF4-FFF2-40B4-BE49-F238E27FC236}">
                <a16:creationId xmlns:a16="http://schemas.microsoft.com/office/drawing/2014/main" id="{CD517CE9-4C2F-4904-A653-BD833C355307}"/>
              </a:ext>
            </a:extLst>
          </p:cNvPr>
          <p:cNvGraphicFramePr>
            <a:graphicFrameLocks noChangeAspect="1"/>
          </p:cNvGraphicFramePr>
          <p:nvPr>
            <p:extLst>
              <p:ext uri="{D42A27DB-BD31-4B8C-83A1-F6EECF244321}">
                <p14:modId xmlns:p14="http://schemas.microsoft.com/office/powerpoint/2010/main" val="1551528950"/>
              </p:ext>
            </p:extLst>
          </p:nvPr>
        </p:nvGraphicFramePr>
        <p:xfrm>
          <a:off x="188118" y="762000"/>
          <a:ext cx="8767763" cy="4398962"/>
        </p:xfrm>
        <a:graphic>
          <a:graphicData uri="http://schemas.openxmlformats.org/presentationml/2006/ole">
            <mc:AlternateContent xmlns:mc="http://schemas.openxmlformats.org/markup-compatibility/2006">
              <mc:Choice xmlns:v="urn:schemas-microsoft-com:vml" Requires="v">
                <p:oleObj spid="_x0000_s145423" name="Equation" r:id="rId4" imgW="7162560" imgH="3593880" progId="Equation.DSMT4">
                  <p:embed/>
                </p:oleObj>
              </mc:Choice>
              <mc:Fallback>
                <p:oleObj name="Equation" r:id="rId4" imgW="7162560" imgH="3593880" progId="Equation.DSMT4">
                  <p:embed/>
                  <p:pic>
                    <p:nvPicPr>
                      <p:cNvPr id="5" name="Object 4"/>
                      <p:cNvPicPr/>
                      <p:nvPr/>
                    </p:nvPicPr>
                    <p:blipFill>
                      <a:blip r:embed="rId5"/>
                      <a:stretch>
                        <a:fillRect/>
                      </a:stretch>
                    </p:blipFill>
                    <p:spPr>
                      <a:xfrm>
                        <a:off x="188118" y="762000"/>
                        <a:ext cx="8767763" cy="4398962"/>
                      </a:xfrm>
                      <a:prstGeom prst="rect">
                        <a:avLst/>
                      </a:prstGeom>
                    </p:spPr>
                  </p:pic>
                </p:oleObj>
              </mc:Fallback>
            </mc:AlternateContent>
          </a:graphicData>
        </a:graphic>
      </p:graphicFrame>
      <p:sp>
        <p:nvSpPr>
          <p:cNvPr id="7" name="Arrow: Left 6">
            <a:extLst>
              <a:ext uri="{FF2B5EF4-FFF2-40B4-BE49-F238E27FC236}">
                <a16:creationId xmlns:a16="http://schemas.microsoft.com/office/drawing/2014/main" id="{EEA72A42-3932-4109-AE6A-843C6C89E3B8}"/>
              </a:ext>
            </a:extLst>
          </p:cNvPr>
          <p:cNvSpPr/>
          <p:nvPr/>
        </p:nvSpPr>
        <p:spPr>
          <a:xfrm rot="1656263">
            <a:off x="3032316" y="5276902"/>
            <a:ext cx="1143000" cy="706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82B5F27-0B91-4EAB-B275-E0E171395E39}"/>
              </a:ext>
            </a:extLst>
          </p:cNvPr>
          <p:cNvSpPr txBox="1"/>
          <p:nvPr/>
        </p:nvSpPr>
        <p:spPr>
          <a:xfrm>
            <a:off x="4343400" y="5486400"/>
            <a:ext cx="3352800" cy="461665"/>
          </a:xfrm>
          <a:prstGeom prst="rect">
            <a:avLst/>
          </a:prstGeom>
          <a:noFill/>
        </p:spPr>
        <p:txBody>
          <a:bodyPr wrap="square" rtlCol="0">
            <a:spAutoFit/>
          </a:bodyPr>
          <a:lstStyle/>
          <a:p>
            <a:r>
              <a:rPr lang="en-US" sz="2400" b="1" dirty="0">
                <a:solidFill>
                  <a:srgbClr val="FF0000"/>
                </a:solidFill>
                <a:latin typeface="+mj-lt"/>
              </a:rPr>
              <a:t>Canonical</a:t>
            </a:r>
            <a:r>
              <a:rPr lang="en-US" sz="2400" b="1" dirty="0">
                <a:latin typeface="+mj-lt"/>
              </a:rPr>
              <a:t> </a:t>
            </a:r>
            <a:r>
              <a:rPr lang="en-US" sz="2400" b="1" dirty="0">
                <a:solidFill>
                  <a:srgbClr val="FF0000"/>
                </a:solidFill>
                <a:latin typeface="+mj-lt"/>
              </a:rPr>
              <a:t>form</a:t>
            </a:r>
          </a:p>
        </p:txBody>
      </p:sp>
    </p:spTree>
    <p:extLst>
      <p:ext uri="{BB962C8B-B14F-4D97-AF65-F5344CB8AC3E}">
        <p14:creationId xmlns:p14="http://schemas.microsoft.com/office/powerpoint/2010/main" val="1252485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93898961"/>
              </p:ext>
            </p:extLst>
          </p:nvPr>
        </p:nvGraphicFramePr>
        <p:xfrm>
          <a:off x="774699" y="1304925"/>
          <a:ext cx="7912101" cy="4486275"/>
        </p:xfrm>
        <a:graphic>
          <a:graphicData uri="http://schemas.openxmlformats.org/presentationml/2006/ole">
            <mc:AlternateContent xmlns:mc="http://schemas.openxmlformats.org/markup-compatibility/2006">
              <mc:Choice xmlns:v="urn:schemas-microsoft-com:vml" Requires="v">
                <p:oleObj spid="_x0000_s126008" name="数式" r:id="rId4" imgW="4089240" imgH="2336760" progId="Equation.3">
                  <p:embed/>
                </p:oleObj>
              </mc:Choice>
              <mc:Fallback>
                <p:oleObj name="数式" r:id="rId4" imgW="4089240" imgH="2336760" progId="Equation.3">
                  <p:embed/>
                  <p:pic>
                    <p:nvPicPr>
                      <p:cNvPr id="0" name="Object 5"/>
                      <p:cNvPicPr>
                        <a:picLocks noChangeAspect="1" noChangeArrowheads="1"/>
                      </p:cNvPicPr>
                      <p:nvPr/>
                    </p:nvPicPr>
                    <p:blipFill>
                      <a:blip r:embed="rId5"/>
                      <a:srcRect/>
                      <a:stretch>
                        <a:fillRect/>
                      </a:stretch>
                    </p:blipFill>
                    <p:spPr bwMode="auto">
                      <a:xfrm>
                        <a:off x="774699" y="1304925"/>
                        <a:ext cx="7912101"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650631" y="324276"/>
            <a:ext cx="6934200" cy="830997"/>
          </a:xfrm>
          <a:prstGeom prst="rect">
            <a:avLst/>
          </a:prstGeom>
          <a:noFill/>
        </p:spPr>
        <p:txBody>
          <a:bodyPr wrap="square" rtlCol="0">
            <a:spAutoFit/>
          </a:bodyPr>
          <a:lstStyle/>
          <a:p>
            <a:r>
              <a:rPr lang="en-US" sz="2400" dirty="0">
                <a:latin typeface="+mj-lt"/>
              </a:rPr>
              <a:t>Other properties of Hamiltonian formalism –</a:t>
            </a:r>
          </a:p>
          <a:p>
            <a:r>
              <a:rPr lang="en-US" sz="2400" dirty="0">
                <a:latin typeface="+mj-lt"/>
              </a:rPr>
              <a:t>         Poisson brackets:</a:t>
            </a:r>
          </a:p>
        </p:txBody>
      </p:sp>
    </p:spTree>
    <p:extLst>
      <p:ext uri="{BB962C8B-B14F-4D97-AF65-F5344CB8AC3E}">
        <p14:creationId xmlns:p14="http://schemas.microsoft.com/office/powerpoint/2010/main" val="959866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15268776"/>
              </p:ext>
            </p:extLst>
          </p:nvPr>
        </p:nvGraphicFramePr>
        <p:xfrm>
          <a:off x="774700" y="1766888"/>
          <a:ext cx="7912100" cy="3560762"/>
        </p:xfrm>
        <a:graphic>
          <a:graphicData uri="http://schemas.openxmlformats.org/presentationml/2006/ole">
            <mc:AlternateContent xmlns:mc="http://schemas.openxmlformats.org/markup-compatibility/2006">
              <mc:Choice xmlns:v="urn:schemas-microsoft-com:vml" Requires="v">
                <p:oleObj spid="_x0000_s127032" name="数式" r:id="rId4" imgW="4089240" imgH="1854000" progId="Equation.3">
                  <p:embed/>
                </p:oleObj>
              </mc:Choice>
              <mc:Fallback>
                <p:oleObj name="数式" r:id="rId4" imgW="4089240" imgH="1854000" progId="Equation.3">
                  <p:embed/>
                  <p:pic>
                    <p:nvPicPr>
                      <p:cNvPr id="0" name=""/>
                      <p:cNvPicPr>
                        <a:picLocks noChangeAspect="1" noChangeArrowheads="1"/>
                      </p:cNvPicPr>
                      <p:nvPr/>
                    </p:nvPicPr>
                    <p:blipFill>
                      <a:blip r:embed="rId5"/>
                      <a:srcRect/>
                      <a:stretch>
                        <a:fillRect/>
                      </a:stretch>
                    </p:blipFill>
                    <p:spPr bwMode="auto">
                      <a:xfrm>
                        <a:off x="774700" y="1766888"/>
                        <a:ext cx="7912100" cy="356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838200" y="381000"/>
            <a:ext cx="6934200" cy="461665"/>
          </a:xfrm>
          <a:prstGeom prst="rect">
            <a:avLst/>
          </a:prstGeom>
          <a:noFill/>
        </p:spPr>
        <p:txBody>
          <a:bodyPr wrap="square" rtlCol="0">
            <a:spAutoFit/>
          </a:bodyPr>
          <a:lstStyle/>
          <a:p>
            <a:r>
              <a:rPr lang="en-US" sz="2400" dirty="0">
                <a:latin typeface="+mj-lt"/>
              </a:rPr>
              <a:t>Poisson brackets -- continued:</a:t>
            </a:r>
          </a:p>
        </p:txBody>
      </p:sp>
    </p:spTree>
    <p:extLst>
      <p:ext uri="{BB962C8B-B14F-4D97-AF65-F5344CB8AC3E}">
        <p14:creationId xmlns:p14="http://schemas.microsoft.com/office/powerpoint/2010/main" val="2757599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7" name="Picture 6">
            <a:extLst>
              <a:ext uri="{FF2B5EF4-FFF2-40B4-BE49-F238E27FC236}">
                <a16:creationId xmlns:a16="http://schemas.microsoft.com/office/drawing/2014/main" id="{30B16909-7BD9-417A-AF3D-A12C9BA9064C}"/>
              </a:ext>
            </a:extLst>
          </p:cNvPr>
          <p:cNvPicPr>
            <a:picLocks noChangeAspect="1"/>
          </p:cNvPicPr>
          <p:nvPr/>
        </p:nvPicPr>
        <p:blipFill>
          <a:blip r:embed="rId3"/>
          <a:stretch>
            <a:fillRect/>
          </a:stretch>
        </p:blipFill>
        <p:spPr>
          <a:xfrm>
            <a:off x="314482" y="838200"/>
            <a:ext cx="8749609" cy="5012531"/>
          </a:xfrm>
          <a:prstGeom prst="rect">
            <a:avLst/>
          </a:prstGeom>
        </p:spPr>
      </p:pic>
      <p:sp>
        <p:nvSpPr>
          <p:cNvPr id="6" name="Right Arrow 5"/>
          <p:cNvSpPr/>
          <p:nvPr/>
        </p:nvSpPr>
        <p:spPr>
          <a:xfrm>
            <a:off x="0" y="54102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29941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34789417"/>
              </p:ext>
            </p:extLst>
          </p:nvPr>
        </p:nvGraphicFramePr>
        <p:xfrm>
          <a:off x="1371600" y="1292225"/>
          <a:ext cx="5529263" cy="2341563"/>
        </p:xfrm>
        <a:graphic>
          <a:graphicData uri="http://schemas.openxmlformats.org/presentationml/2006/ole">
            <mc:AlternateContent xmlns:mc="http://schemas.openxmlformats.org/markup-compatibility/2006">
              <mc:Choice xmlns:v="urn:schemas-microsoft-com:vml" Requires="v">
                <p:oleObj spid="_x0000_s132144" name="数式" r:id="rId4" imgW="2857320" imgH="1218960" progId="Equation.3">
                  <p:embed/>
                </p:oleObj>
              </mc:Choice>
              <mc:Fallback>
                <p:oleObj name="数式" r:id="rId4" imgW="2857320" imgH="1218960" progId="Equation.3">
                  <p:embed/>
                  <p:pic>
                    <p:nvPicPr>
                      <p:cNvPr id="0" name=""/>
                      <p:cNvPicPr>
                        <a:picLocks noChangeAspect="1" noChangeArrowheads="1"/>
                      </p:cNvPicPr>
                      <p:nvPr/>
                    </p:nvPicPr>
                    <p:blipFill>
                      <a:blip r:embed="rId5"/>
                      <a:srcRect/>
                      <a:stretch>
                        <a:fillRect/>
                      </a:stretch>
                    </p:blipFill>
                    <p:spPr bwMode="auto">
                      <a:xfrm>
                        <a:off x="1371600" y="1292225"/>
                        <a:ext cx="5529263" cy="234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838200" y="381000"/>
            <a:ext cx="6934200" cy="461665"/>
          </a:xfrm>
          <a:prstGeom prst="rect">
            <a:avLst/>
          </a:prstGeom>
          <a:noFill/>
        </p:spPr>
        <p:txBody>
          <a:bodyPr wrap="square" rtlCol="0">
            <a:spAutoFit/>
          </a:bodyPr>
          <a:lstStyle/>
          <a:p>
            <a:r>
              <a:rPr lang="en-US" sz="2400" dirty="0">
                <a:latin typeface="+mj-lt"/>
              </a:rPr>
              <a:t>Poisson brackets -- continued:</a:t>
            </a:r>
          </a:p>
        </p:txBody>
      </p:sp>
      <p:sp>
        <p:nvSpPr>
          <p:cNvPr id="7" name="TextBox 6"/>
          <p:cNvSpPr txBox="1"/>
          <p:nvPr/>
        </p:nvSpPr>
        <p:spPr>
          <a:xfrm>
            <a:off x="685800" y="4343400"/>
            <a:ext cx="6858000" cy="461665"/>
          </a:xfrm>
          <a:prstGeom prst="rect">
            <a:avLst/>
          </a:prstGeom>
          <a:noFill/>
        </p:spPr>
        <p:txBody>
          <a:bodyPr wrap="square" rtlCol="0">
            <a:spAutoFit/>
          </a:bodyPr>
          <a:lstStyle/>
          <a:p>
            <a:r>
              <a:rPr lang="en-US" sz="2400" dirty="0" err="1">
                <a:latin typeface="+mj-lt"/>
              </a:rPr>
              <a:t>Liouville</a:t>
            </a:r>
            <a:r>
              <a:rPr lang="en-US" sz="2400" dirty="0">
                <a:latin typeface="+mj-lt"/>
              </a:rPr>
              <a:t> theorem</a:t>
            </a:r>
          </a:p>
        </p:txBody>
      </p:sp>
      <p:graphicFrame>
        <p:nvGraphicFramePr>
          <p:cNvPr id="8" name="Object 7"/>
          <p:cNvGraphicFramePr>
            <a:graphicFrameLocks noChangeAspect="1"/>
          </p:cNvGraphicFramePr>
          <p:nvPr>
            <p:extLst>
              <p:ext uri="{D42A27DB-BD31-4B8C-83A1-F6EECF244321}">
                <p14:modId xmlns:p14="http://schemas.microsoft.com/office/powerpoint/2010/main" val="3381228814"/>
              </p:ext>
            </p:extLst>
          </p:nvPr>
        </p:nvGraphicFramePr>
        <p:xfrm>
          <a:off x="1295400" y="4953000"/>
          <a:ext cx="5259387" cy="1169988"/>
        </p:xfrm>
        <a:graphic>
          <a:graphicData uri="http://schemas.openxmlformats.org/presentationml/2006/ole">
            <mc:AlternateContent xmlns:mc="http://schemas.openxmlformats.org/markup-compatibility/2006">
              <mc:Choice xmlns:v="urn:schemas-microsoft-com:vml" Requires="v">
                <p:oleObj spid="_x0000_s132145" name="数式" r:id="rId6" imgW="2717640" imgH="609480" progId="Equation.3">
                  <p:embed/>
                </p:oleObj>
              </mc:Choice>
              <mc:Fallback>
                <p:oleObj name="数式" r:id="rId6" imgW="2717640" imgH="609480" progId="Equation.3">
                  <p:embed/>
                  <p:pic>
                    <p:nvPicPr>
                      <p:cNvPr id="0" name=""/>
                      <p:cNvPicPr>
                        <a:picLocks noChangeAspect="1" noChangeArrowheads="1"/>
                      </p:cNvPicPr>
                      <p:nvPr/>
                    </p:nvPicPr>
                    <p:blipFill>
                      <a:blip r:embed="rId7"/>
                      <a:srcRect/>
                      <a:stretch>
                        <a:fillRect/>
                      </a:stretch>
                    </p:blipFill>
                    <p:spPr bwMode="auto">
                      <a:xfrm>
                        <a:off x="1295400" y="4953000"/>
                        <a:ext cx="5259387"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25018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457200" y="381000"/>
            <a:ext cx="7620000" cy="461665"/>
          </a:xfrm>
          <a:prstGeom prst="rect">
            <a:avLst/>
          </a:prstGeom>
          <a:noFill/>
        </p:spPr>
        <p:txBody>
          <a:bodyPr wrap="square" rtlCol="0">
            <a:spAutoFit/>
          </a:bodyPr>
          <a:lstStyle/>
          <a:p>
            <a:r>
              <a:rPr lang="en-US" sz="2400" dirty="0">
                <a:latin typeface="+mj-lt"/>
              </a:rPr>
              <a:t>Phase space</a:t>
            </a:r>
          </a:p>
        </p:txBody>
      </p:sp>
      <p:graphicFrame>
        <p:nvGraphicFramePr>
          <p:cNvPr id="6" name="Object 5"/>
          <p:cNvGraphicFramePr>
            <a:graphicFrameLocks noChangeAspect="1"/>
          </p:cNvGraphicFramePr>
          <p:nvPr>
            <p:extLst>
              <p:ext uri="{D42A27DB-BD31-4B8C-83A1-F6EECF244321}">
                <p14:modId xmlns:p14="http://schemas.microsoft.com/office/powerpoint/2010/main" val="853527343"/>
              </p:ext>
            </p:extLst>
          </p:nvPr>
        </p:nvGraphicFramePr>
        <p:xfrm>
          <a:off x="1228725" y="1143000"/>
          <a:ext cx="6610350" cy="2147887"/>
        </p:xfrm>
        <a:graphic>
          <a:graphicData uri="http://schemas.openxmlformats.org/presentationml/2006/ole">
            <mc:AlternateContent xmlns:mc="http://schemas.openxmlformats.org/markup-compatibility/2006">
              <mc:Choice xmlns:v="urn:schemas-microsoft-com:vml" Requires="v">
                <p:oleObj spid="_x0000_s133145" name="数式" r:id="rId4" imgW="3416040" imgH="1117440" progId="Equation.3">
                  <p:embed/>
                </p:oleObj>
              </mc:Choice>
              <mc:Fallback>
                <p:oleObj name="数式" r:id="rId4" imgW="3416040" imgH="1117440" progId="Equation.3">
                  <p:embed/>
                  <p:pic>
                    <p:nvPicPr>
                      <p:cNvPr id="0" name=""/>
                      <p:cNvPicPr>
                        <a:picLocks noChangeAspect="1" noChangeArrowheads="1"/>
                      </p:cNvPicPr>
                      <p:nvPr/>
                    </p:nvPicPr>
                    <p:blipFill>
                      <a:blip r:embed="rId5"/>
                      <a:srcRect/>
                      <a:stretch>
                        <a:fillRect/>
                      </a:stretch>
                    </p:blipFill>
                    <p:spPr bwMode="auto">
                      <a:xfrm>
                        <a:off x="1228725" y="1143000"/>
                        <a:ext cx="6610350" cy="214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6954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pic>
        <p:nvPicPr>
          <p:cNvPr id="131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2550" y="990600"/>
            <a:ext cx="6438900" cy="393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Parallelogram 4"/>
          <p:cNvSpPr/>
          <p:nvPr/>
        </p:nvSpPr>
        <p:spPr>
          <a:xfrm>
            <a:off x="1676400" y="4100512"/>
            <a:ext cx="762000" cy="457200"/>
          </a:xfrm>
          <a:prstGeom prst="parallelogram">
            <a:avLst>
              <a:gd name="adj" fmla="val 0"/>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a:off x="6172200" y="1052512"/>
            <a:ext cx="1524000" cy="395288"/>
          </a:xfrm>
          <a:prstGeom prst="parallelogram">
            <a:avLst>
              <a:gd name="adj" fmla="val 186262"/>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410200" y="4419600"/>
            <a:ext cx="1143000" cy="461665"/>
          </a:xfrm>
          <a:prstGeom prst="rect">
            <a:avLst/>
          </a:prstGeom>
          <a:noFill/>
        </p:spPr>
        <p:txBody>
          <a:bodyPr wrap="square" rtlCol="0">
            <a:spAutoFit/>
          </a:bodyPr>
          <a:lstStyle/>
          <a:p>
            <a:r>
              <a:rPr lang="en-US" sz="2400" b="1" i="1" dirty="0">
                <a:latin typeface="+mj-lt"/>
              </a:rPr>
              <a:t>x</a:t>
            </a:r>
          </a:p>
        </p:txBody>
      </p:sp>
      <p:sp>
        <p:nvSpPr>
          <p:cNvPr id="9" name="TextBox 8"/>
          <p:cNvSpPr txBox="1"/>
          <p:nvPr/>
        </p:nvSpPr>
        <p:spPr>
          <a:xfrm>
            <a:off x="1295400" y="1509712"/>
            <a:ext cx="1143000" cy="461665"/>
          </a:xfrm>
          <a:prstGeom prst="rect">
            <a:avLst/>
          </a:prstGeom>
          <a:noFill/>
        </p:spPr>
        <p:txBody>
          <a:bodyPr wrap="square" rtlCol="0">
            <a:spAutoFit/>
          </a:bodyPr>
          <a:lstStyle/>
          <a:p>
            <a:r>
              <a:rPr lang="en-US" sz="2400" b="1" i="1" dirty="0">
                <a:latin typeface="+mj-lt"/>
              </a:rPr>
              <a:t>p</a:t>
            </a:r>
          </a:p>
        </p:txBody>
      </p:sp>
      <p:sp>
        <p:nvSpPr>
          <p:cNvPr id="8" name="TextBox 7"/>
          <p:cNvSpPr txBox="1"/>
          <p:nvPr/>
        </p:nvSpPr>
        <p:spPr>
          <a:xfrm>
            <a:off x="685800" y="228600"/>
            <a:ext cx="8077200" cy="830997"/>
          </a:xfrm>
          <a:prstGeom prst="rect">
            <a:avLst/>
          </a:prstGeom>
          <a:noFill/>
        </p:spPr>
        <p:txBody>
          <a:bodyPr wrap="square" rtlCol="0">
            <a:spAutoFit/>
          </a:bodyPr>
          <a:lstStyle/>
          <a:p>
            <a:r>
              <a:rPr lang="en-US" sz="2400" dirty="0">
                <a:latin typeface="+mj-lt"/>
              </a:rPr>
              <a:t>Phase space diagram for one-dimensional motion due to constant force</a:t>
            </a:r>
          </a:p>
        </p:txBody>
      </p:sp>
      <p:graphicFrame>
        <p:nvGraphicFramePr>
          <p:cNvPr id="10" name="Object 9"/>
          <p:cNvGraphicFramePr>
            <a:graphicFrameLocks noChangeAspect="1"/>
          </p:cNvGraphicFramePr>
          <p:nvPr>
            <p:extLst>
              <p:ext uri="{D42A27DB-BD31-4B8C-83A1-F6EECF244321}">
                <p14:modId xmlns:p14="http://schemas.microsoft.com/office/powerpoint/2010/main" val="3685674566"/>
              </p:ext>
            </p:extLst>
          </p:nvPr>
        </p:nvGraphicFramePr>
        <p:xfrm>
          <a:off x="1566863" y="4648200"/>
          <a:ext cx="6278562" cy="1700213"/>
        </p:xfrm>
        <a:graphic>
          <a:graphicData uri="http://schemas.openxmlformats.org/presentationml/2006/ole">
            <mc:AlternateContent xmlns:mc="http://schemas.openxmlformats.org/markup-compatibility/2006">
              <mc:Choice xmlns:v="urn:schemas-microsoft-com:vml" Requires="v">
                <p:oleObj spid="_x0000_s134169" name="Equation" r:id="rId5" imgW="4457520" imgH="1206360" progId="Equation.DSMT4">
                  <p:embed/>
                </p:oleObj>
              </mc:Choice>
              <mc:Fallback>
                <p:oleObj name="Equation" r:id="rId5" imgW="4457520" imgH="1206360" progId="Equation.DSMT4">
                  <p:embed/>
                  <p:pic>
                    <p:nvPicPr>
                      <p:cNvPr id="0" name=""/>
                      <p:cNvPicPr/>
                      <p:nvPr/>
                    </p:nvPicPr>
                    <p:blipFill>
                      <a:blip r:embed="rId6"/>
                      <a:stretch>
                        <a:fillRect/>
                      </a:stretch>
                    </p:blipFill>
                    <p:spPr>
                      <a:xfrm>
                        <a:off x="1566863" y="4648200"/>
                        <a:ext cx="6278562" cy="1700213"/>
                      </a:xfrm>
                      <a:prstGeom prst="rect">
                        <a:avLst/>
                      </a:prstGeom>
                    </p:spPr>
                  </p:pic>
                </p:oleObj>
              </mc:Fallback>
            </mc:AlternateContent>
          </a:graphicData>
        </a:graphic>
      </p:graphicFrame>
    </p:spTree>
    <p:extLst>
      <p:ext uri="{BB962C8B-B14F-4D97-AF65-F5344CB8AC3E}">
        <p14:creationId xmlns:p14="http://schemas.microsoft.com/office/powerpoint/2010/main" val="1089588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pic>
        <p:nvPicPr>
          <p:cNvPr id="132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8275" y="838200"/>
            <a:ext cx="62674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arallelogram 5"/>
          <p:cNvSpPr/>
          <p:nvPr/>
        </p:nvSpPr>
        <p:spPr>
          <a:xfrm>
            <a:off x="6096000" y="3200400"/>
            <a:ext cx="1524000" cy="990600"/>
          </a:xfrm>
          <a:prstGeom prst="parallelogram">
            <a:avLst>
              <a:gd name="adj" fmla="val 0"/>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rot="16373687">
            <a:off x="2160131" y="795211"/>
            <a:ext cx="1069842" cy="1541459"/>
          </a:xfrm>
          <a:prstGeom prst="parallelogram">
            <a:avLst>
              <a:gd name="adj" fmla="val 5125"/>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85800" y="76200"/>
            <a:ext cx="8077200" cy="830997"/>
          </a:xfrm>
          <a:prstGeom prst="rect">
            <a:avLst/>
          </a:prstGeom>
          <a:noFill/>
        </p:spPr>
        <p:txBody>
          <a:bodyPr wrap="square" rtlCol="0">
            <a:spAutoFit/>
          </a:bodyPr>
          <a:lstStyle/>
          <a:p>
            <a:r>
              <a:rPr lang="en-US" sz="2400" dirty="0">
                <a:latin typeface="+mj-lt"/>
              </a:rPr>
              <a:t>Phase space diagram for one-dimensional motion due to spring force</a:t>
            </a:r>
          </a:p>
        </p:txBody>
      </p:sp>
      <p:sp>
        <p:nvSpPr>
          <p:cNvPr id="9" name="TextBox 8"/>
          <p:cNvSpPr txBox="1"/>
          <p:nvPr/>
        </p:nvSpPr>
        <p:spPr>
          <a:xfrm>
            <a:off x="1295400" y="1509712"/>
            <a:ext cx="1143000" cy="461665"/>
          </a:xfrm>
          <a:prstGeom prst="rect">
            <a:avLst/>
          </a:prstGeom>
          <a:noFill/>
        </p:spPr>
        <p:txBody>
          <a:bodyPr wrap="square" rtlCol="0">
            <a:spAutoFit/>
          </a:bodyPr>
          <a:lstStyle/>
          <a:p>
            <a:r>
              <a:rPr lang="en-US" sz="2400" b="1" i="1" dirty="0">
                <a:latin typeface="+mj-lt"/>
              </a:rPr>
              <a:t>p</a:t>
            </a:r>
          </a:p>
        </p:txBody>
      </p:sp>
      <p:sp>
        <p:nvSpPr>
          <p:cNvPr id="11" name="TextBox 10"/>
          <p:cNvSpPr txBox="1"/>
          <p:nvPr/>
        </p:nvSpPr>
        <p:spPr>
          <a:xfrm>
            <a:off x="5638800" y="4191000"/>
            <a:ext cx="1143000" cy="461665"/>
          </a:xfrm>
          <a:prstGeom prst="rect">
            <a:avLst/>
          </a:prstGeom>
          <a:noFill/>
        </p:spPr>
        <p:txBody>
          <a:bodyPr wrap="square" rtlCol="0">
            <a:spAutoFit/>
          </a:bodyPr>
          <a:lstStyle/>
          <a:p>
            <a:r>
              <a:rPr lang="en-US" sz="2400" b="1" i="1" dirty="0">
                <a:latin typeface="+mj-lt"/>
              </a:rPr>
              <a:t>x</a:t>
            </a:r>
          </a:p>
        </p:txBody>
      </p:sp>
      <p:graphicFrame>
        <p:nvGraphicFramePr>
          <p:cNvPr id="12" name="Object 11"/>
          <p:cNvGraphicFramePr>
            <a:graphicFrameLocks noChangeAspect="1"/>
          </p:cNvGraphicFramePr>
          <p:nvPr>
            <p:extLst>
              <p:ext uri="{D42A27DB-BD31-4B8C-83A1-F6EECF244321}">
                <p14:modId xmlns:p14="http://schemas.microsoft.com/office/powerpoint/2010/main" val="354549503"/>
              </p:ext>
            </p:extLst>
          </p:nvPr>
        </p:nvGraphicFramePr>
        <p:xfrm>
          <a:off x="1092200" y="4648200"/>
          <a:ext cx="7227888" cy="1700213"/>
        </p:xfrm>
        <a:graphic>
          <a:graphicData uri="http://schemas.openxmlformats.org/presentationml/2006/ole">
            <mc:AlternateContent xmlns:mc="http://schemas.openxmlformats.org/markup-compatibility/2006">
              <mc:Choice xmlns:v="urn:schemas-microsoft-com:vml" Requires="v">
                <p:oleObj spid="_x0000_s135193" name="Equation" r:id="rId5" imgW="5130720" imgH="1206360" progId="Equation.DSMT4">
                  <p:embed/>
                </p:oleObj>
              </mc:Choice>
              <mc:Fallback>
                <p:oleObj name="Equation" r:id="rId5" imgW="5130720" imgH="1206360" progId="Equation.DSMT4">
                  <p:embed/>
                  <p:pic>
                    <p:nvPicPr>
                      <p:cNvPr id="0" name=""/>
                      <p:cNvPicPr/>
                      <p:nvPr/>
                    </p:nvPicPr>
                    <p:blipFill>
                      <a:blip r:embed="rId6"/>
                      <a:stretch>
                        <a:fillRect/>
                      </a:stretch>
                    </p:blipFill>
                    <p:spPr>
                      <a:xfrm>
                        <a:off x="1092200" y="4648200"/>
                        <a:ext cx="7227888" cy="1700213"/>
                      </a:xfrm>
                      <a:prstGeom prst="rect">
                        <a:avLst/>
                      </a:prstGeom>
                    </p:spPr>
                  </p:pic>
                </p:oleObj>
              </mc:Fallback>
            </mc:AlternateContent>
          </a:graphicData>
        </a:graphic>
      </p:graphicFrame>
    </p:spTree>
    <p:extLst>
      <p:ext uri="{BB962C8B-B14F-4D97-AF65-F5344CB8AC3E}">
        <p14:creationId xmlns:p14="http://schemas.microsoft.com/office/powerpoint/2010/main" val="3964882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381000" y="533400"/>
            <a:ext cx="7086600" cy="1938992"/>
          </a:xfrm>
          <a:prstGeom prst="rect">
            <a:avLst/>
          </a:prstGeom>
          <a:noFill/>
        </p:spPr>
        <p:txBody>
          <a:bodyPr wrap="square" rtlCol="0">
            <a:spAutoFit/>
          </a:bodyPr>
          <a:lstStyle/>
          <a:p>
            <a:r>
              <a:rPr lang="en-US" sz="2400" dirty="0" err="1">
                <a:latin typeface="+mj-lt"/>
              </a:rPr>
              <a:t>Liouville’s</a:t>
            </a:r>
            <a:r>
              <a:rPr lang="en-US" sz="2400" dirty="0">
                <a:latin typeface="+mj-lt"/>
              </a:rPr>
              <a:t> Theorem   (1838)</a:t>
            </a:r>
          </a:p>
          <a:p>
            <a:endParaRPr lang="en-US" sz="2400" dirty="0">
              <a:latin typeface="+mj-lt"/>
            </a:endParaRPr>
          </a:p>
          <a:p>
            <a:r>
              <a:rPr lang="en-US" sz="2400" dirty="0">
                <a:latin typeface="+mj-lt"/>
              </a:rPr>
              <a:t>     The density of representative points in phase space corresponding to the motion of a system of particles remains constant during the motion.</a:t>
            </a:r>
          </a:p>
        </p:txBody>
      </p:sp>
      <p:graphicFrame>
        <p:nvGraphicFramePr>
          <p:cNvPr id="6" name="Object 5"/>
          <p:cNvGraphicFramePr>
            <a:graphicFrameLocks noChangeAspect="1"/>
          </p:cNvGraphicFramePr>
          <p:nvPr>
            <p:extLst>
              <p:ext uri="{D42A27DB-BD31-4B8C-83A1-F6EECF244321}">
                <p14:modId xmlns:p14="http://schemas.microsoft.com/office/powerpoint/2010/main" val="3078316874"/>
              </p:ext>
            </p:extLst>
          </p:nvPr>
        </p:nvGraphicFramePr>
        <p:xfrm>
          <a:off x="381000" y="2895600"/>
          <a:ext cx="8526462" cy="2146300"/>
        </p:xfrm>
        <a:graphic>
          <a:graphicData uri="http://schemas.openxmlformats.org/presentationml/2006/ole">
            <mc:AlternateContent xmlns:mc="http://schemas.openxmlformats.org/markup-compatibility/2006">
              <mc:Choice xmlns:v="urn:schemas-microsoft-com:vml" Requires="v">
                <p:oleObj spid="_x0000_s136217" name="数式" r:id="rId4" imgW="4406760" imgH="1117440" progId="Equation.3">
                  <p:embed/>
                </p:oleObj>
              </mc:Choice>
              <mc:Fallback>
                <p:oleObj name="数式" r:id="rId4" imgW="4406760" imgH="1117440" progId="Equation.3">
                  <p:embed/>
                  <p:pic>
                    <p:nvPicPr>
                      <p:cNvPr id="0" name=""/>
                      <p:cNvPicPr>
                        <a:picLocks noChangeAspect="1" noChangeArrowheads="1"/>
                      </p:cNvPicPr>
                      <p:nvPr/>
                    </p:nvPicPr>
                    <p:blipFill>
                      <a:blip r:embed="rId5"/>
                      <a:srcRect/>
                      <a:stretch>
                        <a:fillRect/>
                      </a:stretch>
                    </p:blipFill>
                    <p:spPr bwMode="auto">
                      <a:xfrm>
                        <a:off x="381000" y="2895600"/>
                        <a:ext cx="8526462"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86422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533400" y="228600"/>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a:t>
            </a:r>
          </a:p>
        </p:txBody>
      </p:sp>
      <p:cxnSp>
        <p:nvCxnSpPr>
          <p:cNvPr id="7" name="Straight Arrow Connector 6"/>
          <p:cNvCxnSpPr/>
          <p:nvPr/>
        </p:nvCxnSpPr>
        <p:spPr>
          <a:xfrm flipV="1">
            <a:off x="1828800" y="1524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828800" y="5105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00400" y="5105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338943" y="2514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200400" y="2133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971800" y="4191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715000" y="4191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867400" y="1600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667000" y="1671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2133600" y="2971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400800" y="3048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248150" y="4438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248150" y="1390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2500732664"/>
              </p:ext>
            </p:extLst>
          </p:nvPr>
        </p:nvGraphicFramePr>
        <p:xfrm>
          <a:off x="2286000" y="2630487"/>
          <a:ext cx="246063" cy="341313"/>
        </p:xfrm>
        <a:graphic>
          <a:graphicData uri="http://schemas.openxmlformats.org/presentationml/2006/ole">
            <mc:AlternateContent xmlns:mc="http://schemas.openxmlformats.org/markup-compatibility/2006">
              <mc:Choice xmlns:v="urn:schemas-microsoft-com:vml" Requires="v">
                <p:oleObj spid="_x0000_s137287" name="数式" r:id="rId4" imgW="126720" imgH="177480" progId="Equation.3">
                  <p:embed/>
                </p:oleObj>
              </mc:Choice>
              <mc:Fallback>
                <p:oleObj name="数式" r:id="rId4" imgW="126720" imgH="177480" progId="Equation.3">
                  <p:embed/>
                  <p:pic>
                    <p:nvPicPr>
                      <p:cNvPr id="0" name=""/>
                      <p:cNvPicPr>
                        <a:picLocks noChangeAspect="1" noChangeArrowheads="1"/>
                      </p:cNvPicPr>
                      <p:nvPr/>
                    </p:nvPicPr>
                    <p:blipFill>
                      <a:blip r:embed="rId5"/>
                      <a:srcRect/>
                      <a:stretch>
                        <a:fillRect/>
                      </a:stretch>
                    </p:blipFill>
                    <p:spPr bwMode="auto">
                      <a:xfrm>
                        <a:off x="2286000" y="2630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89371501"/>
              </p:ext>
            </p:extLst>
          </p:nvPr>
        </p:nvGraphicFramePr>
        <p:xfrm>
          <a:off x="4225925" y="4435475"/>
          <a:ext cx="295275" cy="390525"/>
        </p:xfrm>
        <a:graphic>
          <a:graphicData uri="http://schemas.openxmlformats.org/presentationml/2006/ole">
            <mc:AlternateContent xmlns:mc="http://schemas.openxmlformats.org/markup-compatibility/2006">
              <mc:Choice xmlns:v="urn:schemas-microsoft-com:vml" Requires="v">
                <p:oleObj spid="_x0000_s137288" name="数式" r:id="rId6" imgW="152280" imgH="203040" progId="Equation.3">
                  <p:embed/>
                </p:oleObj>
              </mc:Choice>
              <mc:Fallback>
                <p:oleObj name="数式" r:id="rId6" imgW="152280" imgH="203040" progId="Equation.3">
                  <p:embed/>
                  <p:pic>
                    <p:nvPicPr>
                      <p:cNvPr id="0" name=""/>
                      <p:cNvPicPr>
                        <a:picLocks noChangeAspect="1" noChangeArrowheads="1"/>
                      </p:cNvPicPr>
                      <p:nvPr/>
                    </p:nvPicPr>
                    <p:blipFill>
                      <a:blip r:embed="rId7"/>
                      <a:srcRect/>
                      <a:stretch>
                        <a:fillRect/>
                      </a:stretch>
                    </p:blipFill>
                    <p:spPr bwMode="auto">
                      <a:xfrm>
                        <a:off x="4225925" y="4435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745415439"/>
              </p:ext>
            </p:extLst>
          </p:nvPr>
        </p:nvGraphicFramePr>
        <p:xfrm>
          <a:off x="4279900" y="2560638"/>
          <a:ext cx="492125" cy="757237"/>
        </p:xfrm>
        <a:graphic>
          <a:graphicData uri="http://schemas.openxmlformats.org/presentationml/2006/ole">
            <mc:AlternateContent xmlns:mc="http://schemas.openxmlformats.org/markup-compatibility/2006">
              <mc:Choice xmlns:v="urn:schemas-microsoft-com:vml" Requires="v">
                <p:oleObj spid="_x0000_s137289" name="数式" r:id="rId8" imgW="253800" imgH="393480" progId="Equation.3">
                  <p:embed/>
                </p:oleObj>
              </mc:Choice>
              <mc:Fallback>
                <p:oleObj name="数式" r:id="rId8" imgW="253800" imgH="393480" progId="Equation.3">
                  <p:embed/>
                  <p:pic>
                    <p:nvPicPr>
                      <p:cNvPr id="0" name=""/>
                      <p:cNvPicPr>
                        <a:picLocks noChangeAspect="1" noChangeArrowheads="1"/>
                      </p:cNvPicPr>
                      <p:nvPr/>
                    </p:nvPicPr>
                    <p:blipFill>
                      <a:blip r:embed="rId9"/>
                      <a:srcRect/>
                      <a:stretch>
                        <a:fillRect/>
                      </a:stretch>
                    </p:blipFill>
                    <p:spPr bwMode="auto">
                      <a:xfrm>
                        <a:off x="4279900" y="2560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19768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185057" y="209006"/>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 -- continued</a:t>
            </a:r>
          </a:p>
        </p:txBody>
      </p:sp>
      <p:grpSp>
        <p:nvGrpSpPr>
          <p:cNvPr id="6" name="Group 5"/>
          <p:cNvGrpSpPr/>
          <p:nvPr/>
        </p:nvGrpSpPr>
        <p:grpSpPr>
          <a:xfrm>
            <a:off x="2177143" y="304800"/>
            <a:ext cx="6585857" cy="4419600"/>
            <a:chOff x="1143000" y="762000"/>
            <a:chExt cx="6585857" cy="4419600"/>
          </a:xfrm>
        </p:grpSpPr>
        <p:cxnSp>
          <p:nvCxnSpPr>
            <p:cNvPr id="7" name="Straight Arrow Connector 6"/>
            <p:cNvCxnSpPr/>
            <p:nvPr/>
          </p:nvCxnSpPr>
          <p:spPr>
            <a:xfrm flipV="1">
              <a:off x="1632857" y="1143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32857" y="4724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04457" y="4724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143000" y="2133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004457" y="1752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75857" y="3810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519057" y="3810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671457" y="1219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471057" y="1290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1937657" y="2590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204857" y="2667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052207" y="4057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052207" y="1009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784927653"/>
                </p:ext>
              </p:extLst>
            </p:nvPr>
          </p:nvGraphicFramePr>
          <p:xfrm>
            <a:off x="2090057" y="2249487"/>
            <a:ext cx="246063" cy="341313"/>
          </p:xfrm>
          <a:graphic>
            <a:graphicData uri="http://schemas.openxmlformats.org/presentationml/2006/ole">
              <mc:AlternateContent xmlns:mc="http://schemas.openxmlformats.org/markup-compatibility/2006">
                <mc:Choice xmlns:v="urn:schemas-microsoft-com:vml" Requires="v">
                  <p:oleObj spid="_x0000_s138334" name="数式" r:id="rId4" imgW="126720" imgH="177480" progId="Equation.3">
                    <p:embed/>
                  </p:oleObj>
                </mc:Choice>
                <mc:Fallback>
                  <p:oleObj name="数式" r:id="rId4" imgW="126720" imgH="177480" progId="Equation.3">
                    <p:embed/>
                    <p:pic>
                      <p:nvPicPr>
                        <p:cNvPr id="0" name=""/>
                        <p:cNvPicPr>
                          <a:picLocks noChangeAspect="1" noChangeArrowheads="1"/>
                        </p:cNvPicPr>
                        <p:nvPr/>
                      </p:nvPicPr>
                      <p:blipFill>
                        <a:blip r:embed="rId5"/>
                        <a:srcRect/>
                        <a:stretch>
                          <a:fillRect/>
                        </a:stretch>
                      </p:blipFill>
                      <p:spPr bwMode="auto">
                        <a:xfrm>
                          <a:off x="2090057" y="2249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810724799"/>
                </p:ext>
              </p:extLst>
            </p:nvPr>
          </p:nvGraphicFramePr>
          <p:xfrm>
            <a:off x="4029982" y="4054475"/>
            <a:ext cx="295275" cy="390525"/>
          </p:xfrm>
          <a:graphic>
            <a:graphicData uri="http://schemas.openxmlformats.org/presentationml/2006/ole">
              <mc:AlternateContent xmlns:mc="http://schemas.openxmlformats.org/markup-compatibility/2006">
                <mc:Choice xmlns:v="urn:schemas-microsoft-com:vml" Requires="v">
                  <p:oleObj spid="_x0000_s138335" name="数式" r:id="rId6" imgW="152280" imgH="203040" progId="Equation.3">
                    <p:embed/>
                  </p:oleObj>
                </mc:Choice>
                <mc:Fallback>
                  <p:oleObj name="数式" r:id="rId6" imgW="152280" imgH="203040" progId="Equation.3">
                    <p:embed/>
                    <p:pic>
                      <p:nvPicPr>
                        <p:cNvPr id="0" name=""/>
                        <p:cNvPicPr>
                          <a:picLocks noChangeAspect="1" noChangeArrowheads="1"/>
                        </p:cNvPicPr>
                        <p:nvPr/>
                      </p:nvPicPr>
                      <p:blipFill>
                        <a:blip r:embed="rId7"/>
                        <a:srcRect/>
                        <a:stretch>
                          <a:fillRect/>
                        </a:stretch>
                      </p:blipFill>
                      <p:spPr bwMode="auto">
                        <a:xfrm>
                          <a:off x="4029982" y="4054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4266596903"/>
                </p:ext>
              </p:extLst>
            </p:nvPr>
          </p:nvGraphicFramePr>
          <p:xfrm>
            <a:off x="4083957" y="2179638"/>
            <a:ext cx="492125" cy="757237"/>
          </p:xfrm>
          <a:graphic>
            <a:graphicData uri="http://schemas.openxmlformats.org/presentationml/2006/ole">
              <mc:AlternateContent xmlns:mc="http://schemas.openxmlformats.org/markup-compatibility/2006">
                <mc:Choice xmlns:v="urn:schemas-microsoft-com:vml" Requires="v">
                  <p:oleObj spid="_x0000_s138336" name="数式" r:id="rId8" imgW="253800" imgH="393480" progId="Equation.3">
                    <p:embed/>
                  </p:oleObj>
                </mc:Choice>
                <mc:Fallback>
                  <p:oleObj name="数式" r:id="rId8" imgW="253800" imgH="393480" progId="Equation.3">
                    <p:embed/>
                    <p:pic>
                      <p:nvPicPr>
                        <p:cNvPr id="0" name=""/>
                        <p:cNvPicPr>
                          <a:picLocks noChangeAspect="1" noChangeArrowheads="1"/>
                        </p:cNvPicPr>
                        <p:nvPr/>
                      </p:nvPicPr>
                      <p:blipFill>
                        <a:blip r:embed="rId9"/>
                        <a:srcRect/>
                        <a:stretch>
                          <a:fillRect/>
                        </a:stretch>
                      </p:blipFill>
                      <p:spPr bwMode="auto">
                        <a:xfrm>
                          <a:off x="4083957" y="2179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6" name="Object 25"/>
          <p:cNvGraphicFramePr>
            <a:graphicFrameLocks noChangeAspect="1"/>
          </p:cNvGraphicFramePr>
          <p:nvPr>
            <p:extLst>
              <p:ext uri="{D42A27DB-BD31-4B8C-83A1-F6EECF244321}">
                <p14:modId xmlns:p14="http://schemas.microsoft.com/office/powerpoint/2010/main" val="1154175587"/>
              </p:ext>
            </p:extLst>
          </p:nvPr>
        </p:nvGraphicFramePr>
        <p:xfrm>
          <a:off x="957357" y="4419600"/>
          <a:ext cx="7457300" cy="2139950"/>
        </p:xfrm>
        <a:graphic>
          <a:graphicData uri="http://schemas.openxmlformats.org/presentationml/2006/ole">
            <mc:AlternateContent xmlns:mc="http://schemas.openxmlformats.org/markup-compatibility/2006">
              <mc:Choice xmlns:v="urn:schemas-microsoft-com:vml" Requires="v">
                <p:oleObj spid="_x0000_s138337" name="Equation" r:id="rId10" imgW="5448240" imgH="1574640" progId="Equation.DSMT4">
                  <p:embed/>
                </p:oleObj>
              </mc:Choice>
              <mc:Fallback>
                <p:oleObj name="Equation" r:id="rId10" imgW="5448240" imgH="1574640" progId="Equation.DSMT4">
                  <p:embed/>
                  <p:pic>
                    <p:nvPicPr>
                      <p:cNvPr id="0" name=""/>
                      <p:cNvPicPr>
                        <a:picLocks noChangeAspect="1" noChangeArrowheads="1"/>
                      </p:cNvPicPr>
                      <p:nvPr/>
                    </p:nvPicPr>
                    <p:blipFill>
                      <a:blip r:embed="rId11"/>
                      <a:srcRect/>
                      <a:stretch>
                        <a:fillRect/>
                      </a:stretch>
                    </p:blipFill>
                    <p:spPr bwMode="auto">
                      <a:xfrm>
                        <a:off x="957357" y="4419600"/>
                        <a:ext cx="7457300" cy="21399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67309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185057" y="209006"/>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 -- continued</a:t>
            </a:r>
          </a:p>
        </p:txBody>
      </p:sp>
      <p:grpSp>
        <p:nvGrpSpPr>
          <p:cNvPr id="6" name="Group 5"/>
          <p:cNvGrpSpPr/>
          <p:nvPr/>
        </p:nvGrpSpPr>
        <p:grpSpPr>
          <a:xfrm>
            <a:off x="2177143" y="304800"/>
            <a:ext cx="6585857" cy="4419600"/>
            <a:chOff x="1143000" y="762000"/>
            <a:chExt cx="6585857" cy="4419600"/>
          </a:xfrm>
        </p:grpSpPr>
        <p:cxnSp>
          <p:nvCxnSpPr>
            <p:cNvPr id="7" name="Straight Arrow Connector 6"/>
            <p:cNvCxnSpPr/>
            <p:nvPr/>
          </p:nvCxnSpPr>
          <p:spPr>
            <a:xfrm flipV="1">
              <a:off x="1632857" y="1143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32857" y="4724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04457" y="4724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143000" y="2133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004457" y="1752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75857" y="3810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519057" y="3810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671457" y="1219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471057" y="1290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1937657" y="2590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204857" y="2667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052207" y="4057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052207" y="1009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2136444538"/>
                </p:ext>
              </p:extLst>
            </p:nvPr>
          </p:nvGraphicFramePr>
          <p:xfrm>
            <a:off x="2090057" y="2249487"/>
            <a:ext cx="246063" cy="341313"/>
          </p:xfrm>
          <a:graphic>
            <a:graphicData uri="http://schemas.openxmlformats.org/presentationml/2006/ole">
              <mc:AlternateContent xmlns:mc="http://schemas.openxmlformats.org/markup-compatibility/2006">
                <mc:Choice xmlns:v="urn:schemas-microsoft-com:vml" Requires="v">
                  <p:oleObj spid="_x0000_s139358" name="数式" r:id="rId4" imgW="126720" imgH="177480" progId="Equation.3">
                    <p:embed/>
                  </p:oleObj>
                </mc:Choice>
                <mc:Fallback>
                  <p:oleObj name="数式" r:id="rId4" imgW="126720" imgH="177480" progId="Equation.3">
                    <p:embed/>
                    <p:pic>
                      <p:nvPicPr>
                        <p:cNvPr id="0" name=""/>
                        <p:cNvPicPr>
                          <a:picLocks noChangeAspect="1" noChangeArrowheads="1"/>
                        </p:cNvPicPr>
                        <p:nvPr/>
                      </p:nvPicPr>
                      <p:blipFill>
                        <a:blip r:embed="rId5"/>
                        <a:srcRect/>
                        <a:stretch>
                          <a:fillRect/>
                        </a:stretch>
                      </p:blipFill>
                      <p:spPr bwMode="auto">
                        <a:xfrm>
                          <a:off x="2090057" y="2249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663150550"/>
                </p:ext>
              </p:extLst>
            </p:nvPr>
          </p:nvGraphicFramePr>
          <p:xfrm>
            <a:off x="4029982" y="4054475"/>
            <a:ext cx="295275" cy="390525"/>
          </p:xfrm>
          <a:graphic>
            <a:graphicData uri="http://schemas.openxmlformats.org/presentationml/2006/ole">
              <mc:AlternateContent xmlns:mc="http://schemas.openxmlformats.org/markup-compatibility/2006">
                <mc:Choice xmlns:v="urn:schemas-microsoft-com:vml" Requires="v">
                  <p:oleObj spid="_x0000_s139359" name="数式" r:id="rId6" imgW="152280" imgH="203040" progId="Equation.3">
                    <p:embed/>
                  </p:oleObj>
                </mc:Choice>
                <mc:Fallback>
                  <p:oleObj name="数式" r:id="rId6" imgW="152280" imgH="203040" progId="Equation.3">
                    <p:embed/>
                    <p:pic>
                      <p:nvPicPr>
                        <p:cNvPr id="0" name=""/>
                        <p:cNvPicPr>
                          <a:picLocks noChangeAspect="1" noChangeArrowheads="1"/>
                        </p:cNvPicPr>
                        <p:nvPr/>
                      </p:nvPicPr>
                      <p:blipFill>
                        <a:blip r:embed="rId7"/>
                        <a:srcRect/>
                        <a:stretch>
                          <a:fillRect/>
                        </a:stretch>
                      </p:blipFill>
                      <p:spPr bwMode="auto">
                        <a:xfrm>
                          <a:off x="4029982" y="4054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573658817"/>
                </p:ext>
              </p:extLst>
            </p:nvPr>
          </p:nvGraphicFramePr>
          <p:xfrm>
            <a:off x="4083957" y="2179638"/>
            <a:ext cx="492125" cy="757237"/>
          </p:xfrm>
          <a:graphic>
            <a:graphicData uri="http://schemas.openxmlformats.org/presentationml/2006/ole">
              <mc:AlternateContent xmlns:mc="http://schemas.openxmlformats.org/markup-compatibility/2006">
                <mc:Choice xmlns:v="urn:schemas-microsoft-com:vml" Requires="v">
                  <p:oleObj spid="_x0000_s139360" name="数式" r:id="rId8" imgW="253800" imgH="393480" progId="Equation.3">
                    <p:embed/>
                  </p:oleObj>
                </mc:Choice>
                <mc:Fallback>
                  <p:oleObj name="数式" r:id="rId8" imgW="253800" imgH="393480" progId="Equation.3">
                    <p:embed/>
                    <p:pic>
                      <p:nvPicPr>
                        <p:cNvPr id="0" name=""/>
                        <p:cNvPicPr>
                          <a:picLocks noChangeAspect="1" noChangeArrowheads="1"/>
                        </p:cNvPicPr>
                        <p:nvPr/>
                      </p:nvPicPr>
                      <p:blipFill>
                        <a:blip r:embed="rId9"/>
                        <a:srcRect/>
                        <a:stretch>
                          <a:fillRect/>
                        </a:stretch>
                      </p:blipFill>
                      <p:spPr bwMode="auto">
                        <a:xfrm>
                          <a:off x="4083957" y="2179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6" name="Object 25"/>
          <p:cNvGraphicFramePr>
            <a:graphicFrameLocks noChangeAspect="1"/>
          </p:cNvGraphicFramePr>
          <p:nvPr>
            <p:extLst>
              <p:ext uri="{D42A27DB-BD31-4B8C-83A1-F6EECF244321}">
                <p14:modId xmlns:p14="http://schemas.microsoft.com/office/powerpoint/2010/main" val="1852447864"/>
              </p:ext>
            </p:extLst>
          </p:nvPr>
        </p:nvGraphicFramePr>
        <p:xfrm>
          <a:off x="808037" y="4876800"/>
          <a:ext cx="3421063" cy="1660525"/>
        </p:xfrm>
        <a:graphic>
          <a:graphicData uri="http://schemas.openxmlformats.org/presentationml/2006/ole">
            <mc:AlternateContent xmlns:mc="http://schemas.openxmlformats.org/markup-compatibility/2006">
              <mc:Choice xmlns:v="urn:schemas-microsoft-com:vml" Requires="v">
                <p:oleObj spid="_x0000_s139361" name="数式" r:id="rId10" imgW="1765080" imgH="863280" progId="Equation.3">
                  <p:embed/>
                </p:oleObj>
              </mc:Choice>
              <mc:Fallback>
                <p:oleObj name="数式" r:id="rId10" imgW="1765080" imgH="863280" progId="Equation.3">
                  <p:embed/>
                  <p:pic>
                    <p:nvPicPr>
                      <p:cNvPr id="0" name=""/>
                      <p:cNvPicPr>
                        <a:picLocks noChangeAspect="1" noChangeArrowheads="1"/>
                      </p:cNvPicPr>
                      <p:nvPr/>
                    </p:nvPicPr>
                    <p:blipFill>
                      <a:blip r:embed="rId11"/>
                      <a:srcRect/>
                      <a:stretch>
                        <a:fillRect/>
                      </a:stretch>
                    </p:blipFill>
                    <p:spPr bwMode="auto">
                      <a:xfrm>
                        <a:off x="808037" y="4876800"/>
                        <a:ext cx="3421063"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994917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685800" y="152400"/>
            <a:ext cx="6934200" cy="1938992"/>
          </a:xfrm>
          <a:prstGeom prst="rect">
            <a:avLst/>
          </a:prstGeom>
          <a:noFill/>
        </p:spPr>
        <p:txBody>
          <a:bodyPr wrap="square" rtlCol="0">
            <a:spAutoFit/>
          </a:bodyPr>
          <a:lstStyle/>
          <a:p>
            <a:r>
              <a:rPr lang="en-US" sz="2400" dirty="0">
                <a:latin typeface="+mj-lt"/>
              </a:rPr>
              <a:t>Review:</a:t>
            </a:r>
          </a:p>
          <a:p>
            <a:r>
              <a:rPr lang="en-US" sz="2400" dirty="0" err="1">
                <a:latin typeface="+mj-lt"/>
              </a:rPr>
              <a:t>Liouville’s</a:t>
            </a:r>
            <a:r>
              <a:rPr lang="en-US" sz="2400" dirty="0">
                <a:latin typeface="+mj-lt"/>
              </a:rPr>
              <a:t> theorem:</a:t>
            </a:r>
          </a:p>
          <a:p>
            <a:r>
              <a:rPr lang="en-US" sz="2400" dirty="0">
                <a:latin typeface="+mj-lt"/>
              </a:rPr>
              <a:t>      Imagine a collection of particles obeying the Canonical equations of motion in phase space.</a:t>
            </a:r>
          </a:p>
          <a:p>
            <a:r>
              <a:rPr lang="en-US" sz="2400" dirty="0">
                <a:latin typeface="+mj-lt"/>
              </a:rPr>
              <a:t>     </a:t>
            </a:r>
          </a:p>
        </p:txBody>
      </p:sp>
      <p:graphicFrame>
        <p:nvGraphicFramePr>
          <p:cNvPr id="6" name="Object 5"/>
          <p:cNvGraphicFramePr>
            <a:graphicFrameLocks noChangeAspect="1"/>
          </p:cNvGraphicFramePr>
          <p:nvPr>
            <p:extLst>
              <p:ext uri="{D42A27DB-BD31-4B8C-83A1-F6EECF244321}">
                <p14:modId xmlns:p14="http://schemas.microsoft.com/office/powerpoint/2010/main" val="1472710917"/>
              </p:ext>
            </p:extLst>
          </p:nvPr>
        </p:nvGraphicFramePr>
        <p:xfrm>
          <a:off x="671513" y="2057400"/>
          <a:ext cx="8080375" cy="2416175"/>
        </p:xfrm>
        <a:graphic>
          <a:graphicData uri="http://schemas.openxmlformats.org/presentationml/2006/ole">
            <mc:AlternateContent xmlns:mc="http://schemas.openxmlformats.org/markup-compatibility/2006">
              <mc:Choice xmlns:v="urn:schemas-microsoft-com:vml" Requires="v">
                <p:oleObj spid="_x0000_s140313" name="数式" r:id="rId4" imgW="3568680" imgH="1066680" progId="Equation.3">
                  <p:embed/>
                </p:oleObj>
              </mc:Choice>
              <mc:Fallback>
                <p:oleObj name="数式" r:id="rId4" imgW="3568680" imgH="1066680" progId="Equation.3">
                  <p:embed/>
                  <p:pic>
                    <p:nvPicPr>
                      <p:cNvPr id="0" name=""/>
                      <p:cNvPicPr/>
                      <p:nvPr/>
                    </p:nvPicPr>
                    <p:blipFill>
                      <a:blip r:embed="rId5"/>
                      <a:stretch>
                        <a:fillRect/>
                      </a:stretch>
                    </p:blipFill>
                    <p:spPr>
                      <a:xfrm>
                        <a:off x="671513" y="2057400"/>
                        <a:ext cx="8080375" cy="2416175"/>
                      </a:xfrm>
                      <a:prstGeom prst="rect">
                        <a:avLst/>
                      </a:prstGeom>
                    </p:spPr>
                  </p:pic>
                </p:oleObj>
              </mc:Fallback>
            </mc:AlternateContent>
          </a:graphicData>
        </a:graphic>
      </p:graphicFrame>
    </p:spTree>
    <p:extLst>
      <p:ext uri="{BB962C8B-B14F-4D97-AF65-F5344CB8AC3E}">
        <p14:creationId xmlns:p14="http://schemas.microsoft.com/office/powerpoint/2010/main" val="29979797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sp>
        <p:nvSpPr>
          <p:cNvPr id="5" name="TextBox 4"/>
          <p:cNvSpPr txBox="1"/>
          <p:nvPr/>
        </p:nvSpPr>
        <p:spPr>
          <a:xfrm>
            <a:off x="533400" y="381000"/>
            <a:ext cx="6705600" cy="461665"/>
          </a:xfrm>
          <a:prstGeom prst="rect">
            <a:avLst/>
          </a:prstGeom>
          <a:noFill/>
        </p:spPr>
        <p:txBody>
          <a:bodyPr wrap="square" rtlCol="0">
            <a:spAutoFit/>
          </a:bodyPr>
          <a:lstStyle/>
          <a:p>
            <a:r>
              <a:rPr lang="en-US" sz="2400" dirty="0">
                <a:latin typeface="+mj-lt"/>
              </a:rPr>
              <a:t>Proof of Liouville’s theorem:</a:t>
            </a:r>
          </a:p>
        </p:txBody>
      </p:sp>
      <p:sp>
        <p:nvSpPr>
          <p:cNvPr id="6" name="Cloud 5"/>
          <p:cNvSpPr/>
          <p:nvPr/>
        </p:nvSpPr>
        <p:spPr>
          <a:xfrm>
            <a:off x="2057400" y="1676400"/>
            <a:ext cx="2286000" cy="1828800"/>
          </a:xfrm>
          <a:prstGeom prst="cloud">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138739659"/>
              </p:ext>
            </p:extLst>
          </p:nvPr>
        </p:nvGraphicFramePr>
        <p:xfrm>
          <a:off x="2913063" y="2144713"/>
          <a:ext cx="574675" cy="892175"/>
        </p:xfrm>
        <a:graphic>
          <a:graphicData uri="http://schemas.openxmlformats.org/presentationml/2006/ole">
            <mc:AlternateContent xmlns:mc="http://schemas.openxmlformats.org/markup-compatibility/2006">
              <mc:Choice xmlns:v="urn:schemas-microsoft-com:vml" Requires="v">
                <p:oleObj spid="_x0000_s141429" name="数式" r:id="rId4" imgW="253800" imgH="393480" progId="Equation.3">
                  <p:embed/>
                </p:oleObj>
              </mc:Choice>
              <mc:Fallback>
                <p:oleObj name="数式" r:id="rId4" imgW="253800" imgH="393480" progId="Equation.3">
                  <p:embed/>
                  <p:pic>
                    <p:nvPicPr>
                      <p:cNvPr id="0" name=""/>
                      <p:cNvPicPr>
                        <a:picLocks noChangeAspect="1" noChangeArrowheads="1"/>
                      </p:cNvPicPr>
                      <p:nvPr/>
                    </p:nvPicPr>
                    <p:blipFill>
                      <a:blip r:embed="rId5"/>
                      <a:srcRect/>
                      <a:stretch>
                        <a:fillRect/>
                      </a:stretch>
                    </p:blipFill>
                    <p:spPr bwMode="auto">
                      <a:xfrm>
                        <a:off x="2913063" y="2144713"/>
                        <a:ext cx="5746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Right Arrow 7"/>
          <p:cNvSpPr/>
          <p:nvPr/>
        </p:nvSpPr>
        <p:spPr>
          <a:xfrm rot="2897824">
            <a:off x="3822469" y="3427615"/>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6038004">
            <a:off x="2923309" y="1147156"/>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1295400" y="2197331"/>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7383125">
            <a:off x="1752600" y="3571702"/>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4400204" y="1981200"/>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4009880987"/>
              </p:ext>
            </p:extLst>
          </p:nvPr>
        </p:nvGraphicFramePr>
        <p:xfrm>
          <a:off x="4500717" y="3656215"/>
          <a:ext cx="517525" cy="374650"/>
        </p:xfrm>
        <a:graphic>
          <a:graphicData uri="http://schemas.openxmlformats.org/presentationml/2006/ole">
            <mc:AlternateContent xmlns:mc="http://schemas.openxmlformats.org/markup-compatibility/2006">
              <mc:Choice xmlns:v="urn:schemas-microsoft-com:vml" Requires="v">
                <p:oleObj spid="_x0000_s141430" name="数式" r:id="rId6" imgW="228600" imgH="164880" progId="Equation.3">
                  <p:embed/>
                </p:oleObj>
              </mc:Choice>
              <mc:Fallback>
                <p:oleObj name="数式" r:id="rId6" imgW="228600" imgH="164880" progId="Equation.3">
                  <p:embed/>
                  <p:pic>
                    <p:nvPicPr>
                      <p:cNvPr id="0" name=""/>
                      <p:cNvPicPr>
                        <a:picLocks noChangeAspect="1" noChangeArrowheads="1"/>
                      </p:cNvPicPr>
                      <p:nvPr/>
                    </p:nvPicPr>
                    <p:blipFill>
                      <a:blip r:embed="rId7"/>
                      <a:srcRect/>
                      <a:stretch>
                        <a:fillRect/>
                      </a:stretch>
                    </p:blipFill>
                    <p:spPr bwMode="auto">
                      <a:xfrm>
                        <a:off x="4500717" y="3656215"/>
                        <a:ext cx="5175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304905300"/>
              </p:ext>
            </p:extLst>
          </p:nvPr>
        </p:nvGraphicFramePr>
        <p:xfrm>
          <a:off x="5121275" y="1981200"/>
          <a:ext cx="517525" cy="374650"/>
        </p:xfrm>
        <a:graphic>
          <a:graphicData uri="http://schemas.openxmlformats.org/presentationml/2006/ole">
            <mc:AlternateContent xmlns:mc="http://schemas.openxmlformats.org/markup-compatibility/2006">
              <mc:Choice xmlns:v="urn:schemas-microsoft-com:vml" Requires="v">
                <p:oleObj spid="_x0000_s141431" name="数式" r:id="rId8" imgW="228600" imgH="164880" progId="Equation.3">
                  <p:embed/>
                </p:oleObj>
              </mc:Choice>
              <mc:Fallback>
                <p:oleObj name="数式" r:id="rId8" imgW="228600" imgH="1648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21275" y="1981200"/>
                        <a:ext cx="5175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875387659"/>
              </p:ext>
            </p:extLst>
          </p:nvPr>
        </p:nvGraphicFramePr>
        <p:xfrm>
          <a:off x="5562600" y="2438400"/>
          <a:ext cx="2960687" cy="1382712"/>
        </p:xfrm>
        <a:graphic>
          <a:graphicData uri="http://schemas.openxmlformats.org/presentationml/2006/ole">
            <mc:AlternateContent xmlns:mc="http://schemas.openxmlformats.org/markup-compatibility/2006">
              <mc:Choice xmlns:v="urn:schemas-microsoft-com:vml" Requires="v">
                <p:oleObj spid="_x0000_s141432" name="数式" r:id="rId10" imgW="1307880" imgH="609480" progId="Equation.3">
                  <p:embed/>
                </p:oleObj>
              </mc:Choice>
              <mc:Fallback>
                <p:oleObj name="数式" r:id="rId10" imgW="1307880" imgH="609480" progId="Equation.3">
                  <p:embed/>
                  <p:pic>
                    <p:nvPicPr>
                      <p:cNvPr id="0" name=""/>
                      <p:cNvPicPr>
                        <a:picLocks noChangeAspect="1" noChangeArrowheads="1"/>
                      </p:cNvPicPr>
                      <p:nvPr/>
                    </p:nvPicPr>
                    <p:blipFill>
                      <a:blip r:embed="rId11"/>
                      <a:srcRect/>
                      <a:stretch>
                        <a:fillRect/>
                      </a:stretch>
                    </p:blipFill>
                    <p:spPr bwMode="auto">
                      <a:xfrm>
                        <a:off x="5562600" y="2438400"/>
                        <a:ext cx="2960687" cy="138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325829810"/>
              </p:ext>
            </p:extLst>
          </p:nvPr>
        </p:nvGraphicFramePr>
        <p:xfrm>
          <a:off x="731837" y="4249738"/>
          <a:ext cx="8335963" cy="2074862"/>
        </p:xfrm>
        <a:graphic>
          <a:graphicData uri="http://schemas.openxmlformats.org/presentationml/2006/ole">
            <mc:AlternateContent xmlns:mc="http://schemas.openxmlformats.org/markup-compatibility/2006">
              <mc:Choice xmlns:v="urn:schemas-microsoft-com:vml" Requires="v">
                <p:oleObj spid="_x0000_s141433" name="数式" r:id="rId12" imgW="3682800" imgH="914400" progId="Equation.3">
                  <p:embed/>
                </p:oleObj>
              </mc:Choice>
              <mc:Fallback>
                <p:oleObj name="数式" r:id="rId12" imgW="3682800" imgH="914400" progId="Equation.3">
                  <p:embed/>
                  <p:pic>
                    <p:nvPicPr>
                      <p:cNvPr id="0" name=""/>
                      <p:cNvPicPr>
                        <a:picLocks noChangeAspect="1" noChangeArrowheads="1"/>
                      </p:cNvPicPr>
                      <p:nvPr/>
                    </p:nvPicPr>
                    <p:blipFill>
                      <a:blip r:embed="rId13"/>
                      <a:srcRect/>
                      <a:stretch>
                        <a:fillRect/>
                      </a:stretch>
                    </p:blipFill>
                    <p:spPr bwMode="auto">
                      <a:xfrm>
                        <a:off x="731837" y="4249738"/>
                        <a:ext cx="8335963" cy="207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43997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6E99C9-48B9-48C2-8843-2A04655E0DF8}"/>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C48E21A7-5704-465D-A898-29CEAE84E043}"/>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874EA1B1-7E4A-49D4-8427-99E11D452F0F}"/>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5" name="Picture 4">
            <a:extLst>
              <a:ext uri="{FF2B5EF4-FFF2-40B4-BE49-F238E27FC236}">
                <a16:creationId xmlns:a16="http://schemas.microsoft.com/office/drawing/2014/main" id="{0ACDB8A0-2BF9-45B2-AB75-5629B866D02B}"/>
              </a:ext>
            </a:extLst>
          </p:cNvPr>
          <p:cNvPicPr>
            <a:picLocks noChangeAspect="1"/>
          </p:cNvPicPr>
          <p:nvPr/>
        </p:nvPicPr>
        <p:blipFill>
          <a:blip r:embed="rId3"/>
          <a:stretch>
            <a:fillRect/>
          </a:stretch>
        </p:blipFill>
        <p:spPr>
          <a:xfrm>
            <a:off x="-2793" y="1066800"/>
            <a:ext cx="9070593" cy="4148137"/>
          </a:xfrm>
          <a:prstGeom prst="rect">
            <a:avLst/>
          </a:prstGeom>
        </p:spPr>
      </p:pic>
    </p:spTree>
    <p:extLst>
      <p:ext uri="{BB962C8B-B14F-4D97-AF65-F5344CB8AC3E}">
        <p14:creationId xmlns:p14="http://schemas.microsoft.com/office/powerpoint/2010/main" val="25809845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26819391"/>
              </p:ext>
            </p:extLst>
          </p:nvPr>
        </p:nvGraphicFramePr>
        <p:xfrm>
          <a:off x="214313" y="571500"/>
          <a:ext cx="6615112" cy="3314700"/>
        </p:xfrm>
        <a:graphic>
          <a:graphicData uri="http://schemas.openxmlformats.org/presentationml/2006/ole">
            <mc:AlternateContent xmlns:mc="http://schemas.openxmlformats.org/markup-compatibility/2006">
              <mc:Choice xmlns:v="urn:schemas-microsoft-com:vml" Requires="v">
                <p:oleObj spid="_x0000_s142384" name="数式" r:id="rId4" imgW="2920680" imgH="1460160" progId="Equation.3">
                  <p:embed/>
                </p:oleObj>
              </mc:Choice>
              <mc:Fallback>
                <p:oleObj name="数式" r:id="rId4" imgW="2920680" imgH="1460160" progId="Equation.3">
                  <p:embed/>
                  <p:pic>
                    <p:nvPicPr>
                      <p:cNvPr id="0" name=""/>
                      <p:cNvPicPr>
                        <a:picLocks noChangeAspect="1" noChangeArrowheads="1"/>
                      </p:cNvPicPr>
                      <p:nvPr/>
                    </p:nvPicPr>
                    <p:blipFill>
                      <a:blip r:embed="rId5"/>
                      <a:srcRect/>
                      <a:stretch>
                        <a:fillRect/>
                      </a:stretch>
                    </p:blipFill>
                    <p:spPr bwMode="auto">
                      <a:xfrm>
                        <a:off x="214313" y="571500"/>
                        <a:ext cx="6615112"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91274104"/>
              </p:ext>
            </p:extLst>
          </p:nvPr>
        </p:nvGraphicFramePr>
        <p:xfrm>
          <a:off x="990600" y="4191000"/>
          <a:ext cx="4876800" cy="1075352"/>
        </p:xfrm>
        <a:graphic>
          <a:graphicData uri="http://schemas.openxmlformats.org/presentationml/2006/ole">
            <mc:AlternateContent xmlns:mc="http://schemas.openxmlformats.org/markup-compatibility/2006">
              <mc:Choice xmlns:v="urn:schemas-microsoft-com:vml" Requires="v">
                <p:oleObj spid="_x0000_s142385" name="数式" r:id="rId6" imgW="2311200" imgH="507960" progId="Equation.3">
                  <p:embed/>
                </p:oleObj>
              </mc:Choice>
              <mc:Fallback>
                <p:oleObj name="数式" r:id="rId6" imgW="2311200" imgH="507960" progId="Equation.3">
                  <p:embed/>
                  <p:pic>
                    <p:nvPicPr>
                      <p:cNvPr id="0" name=""/>
                      <p:cNvPicPr>
                        <a:picLocks noChangeAspect="1" noChangeArrowheads="1"/>
                      </p:cNvPicPr>
                      <p:nvPr/>
                    </p:nvPicPr>
                    <p:blipFill>
                      <a:blip r:embed="rId7"/>
                      <a:srcRect/>
                      <a:stretch>
                        <a:fillRect/>
                      </a:stretch>
                    </p:blipFill>
                    <p:spPr bwMode="auto">
                      <a:xfrm>
                        <a:off x="990600" y="4191000"/>
                        <a:ext cx="4876800" cy="107535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78172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96379276"/>
              </p:ext>
            </p:extLst>
          </p:nvPr>
        </p:nvGraphicFramePr>
        <p:xfrm>
          <a:off x="871538" y="2971800"/>
          <a:ext cx="5521325" cy="2363788"/>
        </p:xfrm>
        <a:graphic>
          <a:graphicData uri="http://schemas.openxmlformats.org/presentationml/2006/ole">
            <mc:AlternateContent xmlns:mc="http://schemas.openxmlformats.org/markup-compatibility/2006">
              <mc:Choice xmlns:v="urn:schemas-microsoft-com:vml" Requires="v">
                <p:oleObj spid="_x0000_s143408" name="数式" r:id="rId4" imgW="2438280" imgH="1041120" progId="Equation.3">
                  <p:embed/>
                </p:oleObj>
              </mc:Choice>
              <mc:Fallback>
                <p:oleObj name="数式" r:id="rId4" imgW="2438280" imgH="1041120" progId="Equation.3">
                  <p:embed/>
                  <p:pic>
                    <p:nvPicPr>
                      <p:cNvPr id="0" name=""/>
                      <p:cNvPicPr>
                        <a:picLocks noChangeAspect="1" noChangeArrowheads="1"/>
                      </p:cNvPicPr>
                      <p:nvPr/>
                    </p:nvPicPr>
                    <p:blipFill>
                      <a:blip r:embed="rId5"/>
                      <a:srcRect/>
                      <a:stretch>
                        <a:fillRect/>
                      </a:stretch>
                    </p:blipFill>
                    <p:spPr bwMode="auto">
                      <a:xfrm>
                        <a:off x="871538" y="2971800"/>
                        <a:ext cx="5521325" cy="236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597429770"/>
              </p:ext>
            </p:extLst>
          </p:nvPr>
        </p:nvGraphicFramePr>
        <p:xfrm>
          <a:off x="185738" y="1081088"/>
          <a:ext cx="6672262" cy="1152525"/>
        </p:xfrm>
        <a:graphic>
          <a:graphicData uri="http://schemas.openxmlformats.org/presentationml/2006/ole">
            <mc:AlternateContent xmlns:mc="http://schemas.openxmlformats.org/markup-compatibility/2006">
              <mc:Choice xmlns:v="urn:schemas-microsoft-com:vml" Requires="v">
                <p:oleObj spid="_x0000_s143409" name="数式" r:id="rId6" imgW="2946240" imgH="507960" progId="Equation.3">
                  <p:embed/>
                </p:oleObj>
              </mc:Choice>
              <mc:Fallback>
                <p:oleObj name="数式" r:id="rId6" imgW="2946240" imgH="507960" progId="Equation.3">
                  <p:embed/>
                  <p:pic>
                    <p:nvPicPr>
                      <p:cNvPr id="0" name=""/>
                      <p:cNvPicPr>
                        <a:picLocks noChangeAspect="1" noChangeArrowheads="1"/>
                      </p:cNvPicPr>
                      <p:nvPr/>
                    </p:nvPicPr>
                    <p:blipFill>
                      <a:blip r:embed="rId7"/>
                      <a:srcRect/>
                      <a:stretch>
                        <a:fillRect/>
                      </a:stretch>
                    </p:blipFill>
                    <p:spPr bwMode="auto">
                      <a:xfrm>
                        <a:off x="185738" y="1081088"/>
                        <a:ext cx="6672262"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p:cNvCxnSpPr/>
          <p:nvPr/>
        </p:nvCxnSpPr>
        <p:spPr>
          <a:xfrm flipV="1">
            <a:off x="4419600" y="914400"/>
            <a:ext cx="24384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086600" y="609600"/>
            <a:ext cx="838200" cy="457200"/>
          </a:xfrm>
          <a:prstGeom prst="rect">
            <a:avLst/>
          </a:prstGeom>
          <a:noFill/>
        </p:spPr>
        <p:txBody>
          <a:bodyPr wrap="square" rtlCol="0">
            <a:spAutoFit/>
          </a:bodyPr>
          <a:lstStyle/>
          <a:p>
            <a:r>
              <a:rPr lang="en-US" sz="2400" dirty="0">
                <a:latin typeface="+mj-lt"/>
              </a:rPr>
              <a:t>0</a:t>
            </a:r>
          </a:p>
        </p:txBody>
      </p:sp>
    </p:spTree>
    <p:extLst>
      <p:ext uri="{BB962C8B-B14F-4D97-AF65-F5344CB8AC3E}">
        <p14:creationId xmlns:p14="http://schemas.microsoft.com/office/powerpoint/2010/main" val="33209743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81200" y="533400"/>
            <a:ext cx="1371600" cy="1066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sp>
        <p:nvSpPr>
          <p:cNvPr id="5" name="TextBox 4"/>
          <p:cNvSpPr txBox="1"/>
          <p:nvPr/>
        </p:nvSpPr>
        <p:spPr>
          <a:xfrm>
            <a:off x="457200" y="1712416"/>
            <a:ext cx="7391400" cy="4154984"/>
          </a:xfrm>
          <a:prstGeom prst="rect">
            <a:avLst/>
          </a:prstGeom>
          <a:noFill/>
        </p:spPr>
        <p:txBody>
          <a:bodyPr wrap="square" rtlCol="0">
            <a:spAutoFit/>
          </a:bodyPr>
          <a:lstStyle/>
          <a:p>
            <a:r>
              <a:rPr lang="en-US" sz="2400" dirty="0">
                <a:latin typeface="+mj-lt"/>
              </a:rPr>
              <a:t>Importance of </a:t>
            </a:r>
            <a:r>
              <a:rPr lang="en-US" sz="2400" dirty="0" err="1">
                <a:latin typeface="+mj-lt"/>
              </a:rPr>
              <a:t>Liouville’s</a:t>
            </a:r>
            <a:r>
              <a:rPr lang="en-US" sz="2400" dirty="0">
                <a:latin typeface="+mj-lt"/>
              </a:rPr>
              <a:t> theorem to statistical mechanical analysis:</a:t>
            </a:r>
          </a:p>
          <a:p>
            <a:endParaRPr lang="en-US" sz="2400" dirty="0">
              <a:latin typeface="+mj-lt"/>
            </a:endParaRPr>
          </a:p>
          <a:p>
            <a:pPr lvl="1"/>
            <a:r>
              <a:rPr lang="en-US" sz="2400" dirty="0">
                <a:latin typeface="+mj-lt"/>
              </a:rPr>
              <a:t>In statistical mechanics, we need to evaluate the probability of various configurations of particles. The fact that the density of particles in phase space is constant in time, implies that each point in phase space is equally probable and that the time average of the evolution of a system can be determined by an average of the system over phase space volume. </a:t>
            </a:r>
          </a:p>
        </p:txBody>
      </p:sp>
      <p:graphicFrame>
        <p:nvGraphicFramePr>
          <p:cNvPr id="6" name="Object 5"/>
          <p:cNvGraphicFramePr>
            <a:graphicFrameLocks noChangeAspect="1"/>
          </p:cNvGraphicFramePr>
          <p:nvPr>
            <p:extLst>
              <p:ext uri="{D42A27DB-BD31-4B8C-83A1-F6EECF244321}">
                <p14:modId xmlns:p14="http://schemas.microsoft.com/office/powerpoint/2010/main" val="3902527956"/>
              </p:ext>
            </p:extLst>
          </p:nvPr>
        </p:nvGraphicFramePr>
        <p:xfrm>
          <a:off x="1981200" y="457199"/>
          <a:ext cx="1371600" cy="1083201"/>
        </p:xfrm>
        <a:graphic>
          <a:graphicData uri="http://schemas.openxmlformats.org/presentationml/2006/ole">
            <mc:AlternateContent xmlns:mc="http://schemas.openxmlformats.org/markup-compatibility/2006">
              <mc:Choice xmlns:v="urn:schemas-microsoft-com:vml" Requires="v">
                <p:oleObj spid="_x0000_s144409" name="数式" r:id="rId4" imgW="495000" imgH="393480" progId="Equation.3">
                  <p:embed/>
                </p:oleObj>
              </mc:Choice>
              <mc:Fallback>
                <p:oleObj name="数式" r:id="rId4" imgW="495000" imgH="393480" progId="Equation.3">
                  <p:embed/>
                  <p:pic>
                    <p:nvPicPr>
                      <p:cNvPr id="0" name=""/>
                      <p:cNvPicPr>
                        <a:picLocks noChangeAspect="1" noChangeArrowheads="1"/>
                      </p:cNvPicPr>
                      <p:nvPr/>
                    </p:nvPicPr>
                    <p:blipFill>
                      <a:blip r:embed="rId5"/>
                      <a:srcRect/>
                      <a:stretch>
                        <a:fillRect/>
                      </a:stretch>
                    </p:blipFill>
                    <p:spPr bwMode="auto">
                      <a:xfrm>
                        <a:off x="1981200" y="457199"/>
                        <a:ext cx="1371600" cy="108320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70431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457200" y="108294"/>
            <a:ext cx="7543800" cy="461665"/>
          </a:xfrm>
          <a:prstGeom prst="rect">
            <a:avLst/>
          </a:prstGeom>
          <a:noFill/>
        </p:spPr>
        <p:txBody>
          <a:bodyPr wrap="square" rtlCol="0">
            <a:spAutoFit/>
          </a:bodyPr>
          <a:lstStyle/>
          <a:p>
            <a:r>
              <a:rPr lang="en-US" sz="2400" dirty="0" err="1">
                <a:latin typeface="+mj-lt"/>
              </a:rPr>
              <a:t>Lagrangian</a:t>
            </a:r>
            <a:r>
              <a:rPr lang="en-US" sz="2400" dirty="0">
                <a:latin typeface="+mj-lt"/>
              </a:rPr>
              <a:t> picture</a:t>
            </a:r>
          </a:p>
        </p:txBody>
      </p:sp>
      <p:graphicFrame>
        <p:nvGraphicFramePr>
          <p:cNvPr id="6" name="Object 5"/>
          <p:cNvGraphicFramePr>
            <a:graphicFrameLocks noChangeAspect="1"/>
          </p:cNvGraphicFramePr>
          <p:nvPr>
            <p:extLst>
              <p:ext uri="{D42A27DB-BD31-4B8C-83A1-F6EECF244321}">
                <p14:modId xmlns:p14="http://schemas.microsoft.com/office/powerpoint/2010/main" val="265735901"/>
              </p:ext>
            </p:extLst>
          </p:nvPr>
        </p:nvGraphicFramePr>
        <p:xfrm>
          <a:off x="990600" y="457200"/>
          <a:ext cx="6091238" cy="2197100"/>
        </p:xfrm>
        <a:graphic>
          <a:graphicData uri="http://schemas.openxmlformats.org/presentationml/2006/ole">
            <mc:AlternateContent xmlns:mc="http://schemas.openxmlformats.org/markup-compatibility/2006">
              <mc:Choice xmlns:v="urn:schemas-microsoft-com:vml" Requires="v">
                <p:oleObj spid="_x0000_s111774" name="数式" r:id="rId4" imgW="3149280" imgH="1143000" progId="Equation.3">
                  <p:embed/>
                </p:oleObj>
              </mc:Choice>
              <mc:Fallback>
                <p:oleObj name="数式" r:id="rId4" imgW="3149280" imgH="1143000" progId="Equation.3">
                  <p:embed/>
                  <p:pic>
                    <p:nvPicPr>
                      <p:cNvPr id="0" name=""/>
                      <p:cNvPicPr>
                        <a:picLocks noChangeAspect="1" noChangeArrowheads="1"/>
                      </p:cNvPicPr>
                      <p:nvPr/>
                    </p:nvPicPr>
                    <p:blipFill>
                      <a:blip r:embed="rId5"/>
                      <a:srcRect/>
                      <a:stretch>
                        <a:fillRect/>
                      </a:stretch>
                    </p:blipFill>
                    <p:spPr bwMode="auto">
                      <a:xfrm>
                        <a:off x="990600" y="457200"/>
                        <a:ext cx="6091238"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457200" y="2895600"/>
            <a:ext cx="7543800" cy="461665"/>
          </a:xfrm>
          <a:prstGeom prst="rect">
            <a:avLst/>
          </a:prstGeom>
          <a:noFill/>
        </p:spPr>
        <p:txBody>
          <a:bodyPr wrap="square" rtlCol="0">
            <a:spAutoFit/>
          </a:bodyPr>
          <a:lstStyle/>
          <a:p>
            <a:r>
              <a:rPr lang="en-US" sz="2400" dirty="0">
                <a:latin typeface="+mj-lt"/>
              </a:rPr>
              <a:t>Switching variables – Legendre transformation</a:t>
            </a:r>
          </a:p>
        </p:txBody>
      </p:sp>
      <p:graphicFrame>
        <p:nvGraphicFramePr>
          <p:cNvPr id="8" name="Object 7"/>
          <p:cNvGraphicFramePr>
            <a:graphicFrameLocks noChangeAspect="1"/>
          </p:cNvGraphicFramePr>
          <p:nvPr>
            <p:extLst>
              <p:ext uri="{D42A27DB-BD31-4B8C-83A1-F6EECF244321}">
                <p14:modId xmlns:p14="http://schemas.microsoft.com/office/powerpoint/2010/main" val="1330874433"/>
              </p:ext>
            </p:extLst>
          </p:nvPr>
        </p:nvGraphicFramePr>
        <p:xfrm>
          <a:off x="833438" y="3333750"/>
          <a:ext cx="6557962" cy="2243138"/>
        </p:xfrm>
        <a:graphic>
          <a:graphicData uri="http://schemas.openxmlformats.org/presentationml/2006/ole">
            <mc:AlternateContent xmlns:mc="http://schemas.openxmlformats.org/markup-compatibility/2006">
              <mc:Choice xmlns:v="urn:schemas-microsoft-com:vml" Requires="v">
                <p:oleObj spid="_x0000_s111775" name="数式" r:id="rId6" imgW="3390840" imgH="1168200" progId="Equation.3">
                  <p:embed/>
                </p:oleObj>
              </mc:Choice>
              <mc:Fallback>
                <p:oleObj name="数式" r:id="rId6" imgW="3390840" imgH="1168200" progId="Equation.3">
                  <p:embed/>
                  <p:pic>
                    <p:nvPicPr>
                      <p:cNvPr id="0" name="Object 5"/>
                      <p:cNvPicPr>
                        <a:picLocks noChangeAspect="1" noChangeArrowheads="1"/>
                      </p:cNvPicPr>
                      <p:nvPr/>
                    </p:nvPicPr>
                    <p:blipFill>
                      <a:blip r:embed="rId7"/>
                      <a:srcRect/>
                      <a:stretch>
                        <a:fillRect/>
                      </a:stretch>
                    </p:blipFill>
                    <p:spPr bwMode="auto">
                      <a:xfrm>
                        <a:off x="833438" y="3333750"/>
                        <a:ext cx="6557962"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75358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609600" y="457200"/>
            <a:ext cx="7162800" cy="461665"/>
          </a:xfrm>
          <a:prstGeom prst="rect">
            <a:avLst/>
          </a:prstGeom>
          <a:noFill/>
        </p:spPr>
        <p:txBody>
          <a:bodyPr wrap="square" rtlCol="0">
            <a:spAutoFit/>
          </a:bodyPr>
          <a:lstStyle/>
          <a:p>
            <a:r>
              <a:rPr lang="en-US" sz="2400" dirty="0">
                <a:latin typeface="+mj-lt"/>
              </a:rPr>
              <a:t>Hamiltonian picture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053825761"/>
              </p:ext>
            </p:extLst>
          </p:nvPr>
        </p:nvGraphicFramePr>
        <p:xfrm>
          <a:off x="936625" y="1295400"/>
          <a:ext cx="7369175" cy="4024313"/>
        </p:xfrm>
        <a:graphic>
          <a:graphicData uri="http://schemas.openxmlformats.org/presentationml/2006/ole">
            <mc:AlternateContent xmlns:mc="http://schemas.openxmlformats.org/markup-compatibility/2006">
              <mc:Choice xmlns:v="urn:schemas-microsoft-com:vml" Requires="v">
                <p:oleObj spid="_x0000_s115791" name="数式" r:id="rId4" imgW="3809880" imgH="2095200" progId="Equation.3">
                  <p:embed/>
                </p:oleObj>
              </mc:Choice>
              <mc:Fallback>
                <p:oleObj name="数式" r:id="rId4" imgW="3809880" imgH="2095200" progId="Equation.3">
                  <p:embed/>
                  <p:pic>
                    <p:nvPicPr>
                      <p:cNvPr id="0" name="Object 7"/>
                      <p:cNvPicPr>
                        <a:picLocks noChangeAspect="1" noChangeArrowheads="1"/>
                      </p:cNvPicPr>
                      <p:nvPr/>
                    </p:nvPicPr>
                    <p:blipFill>
                      <a:blip r:embed="rId5"/>
                      <a:srcRect/>
                      <a:stretch>
                        <a:fillRect/>
                      </a:stretch>
                    </p:blipFill>
                    <p:spPr bwMode="auto">
                      <a:xfrm>
                        <a:off x="936625" y="1295400"/>
                        <a:ext cx="7369175" cy="402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3340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685800" y="304800"/>
            <a:ext cx="7924800" cy="830997"/>
          </a:xfrm>
          <a:prstGeom prst="rect">
            <a:avLst/>
          </a:prstGeom>
          <a:noFill/>
        </p:spPr>
        <p:txBody>
          <a:bodyPr wrap="square" rtlCol="0">
            <a:spAutoFit/>
          </a:bodyPr>
          <a:lstStyle/>
          <a:p>
            <a:r>
              <a:rPr lang="en-US" sz="2400" dirty="0">
                <a:latin typeface="+mj-lt"/>
              </a:rPr>
              <a:t>Direct application of Hamiltonian’s principle using the Hamiltonian function --</a:t>
            </a:r>
          </a:p>
        </p:txBody>
      </p:sp>
      <p:graphicFrame>
        <p:nvGraphicFramePr>
          <p:cNvPr id="6" name="Object 5"/>
          <p:cNvGraphicFramePr>
            <a:graphicFrameLocks noChangeAspect="1"/>
          </p:cNvGraphicFramePr>
          <p:nvPr>
            <p:extLst>
              <p:ext uri="{D42A27DB-BD31-4B8C-83A1-F6EECF244321}">
                <p14:modId xmlns:p14="http://schemas.microsoft.com/office/powerpoint/2010/main" val="2399699922"/>
              </p:ext>
            </p:extLst>
          </p:nvPr>
        </p:nvGraphicFramePr>
        <p:xfrm>
          <a:off x="829876" y="2403895"/>
          <a:ext cx="8261350" cy="3657812"/>
        </p:xfrm>
        <a:graphic>
          <a:graphicData uri="http://schemas.openxmlformats.org/presentationml/2006/ole">
            <mc:AlternateContent xmlns:mc="http://schemas.openxmlformats.org/markup-compatibility/2006">
              <mc:Choice xmlns:v="urn:schemas-microsoft-com:vml" Requires="v">
                <p:oleObj spid="_x0000_s117969" name="Equation" r:id="rId4" imgW="6286320" imgH="2806560" progId="Equation.DSMT4">
                  <p:embed/>
                </p:oleObj>
              </mc:Choice>
              <mc:Fallback>
                <p:oleObj name="Equation" r:id="rId4" imgW="6286320" imgH="2806560" progId="Equation.DSMT4">
                  <p:embed/>
                  <p:pic>
                    <p:nvPicPr>
                      <p:cNvPr id="0" name="Object 11"/>
                      <p:cNvPicPr>
                        <a:picLocks noChangeAspect="1" noChangeArrowheads="1"/>
                      </p:cNvPicPr>
                      <p:nvPr/>
                    </p:nvPicPr>
                    <p:blipFill>
                      <a:blip r:embed="rId5"/>
                      <a:srcRect/>
                      <a:stretch>
                        <a:fillRect/>
                      </a:stretch>
                    </p:blipFill>
                    <p:spPr bwMode="auto">
                      <a:xfrm>
                        <a:off x="829876" y="2403895"/>
                        <a:ext cx="8261350" cy="3657812"/>
                      </a:xfrm>
                      <a:prstGeom prst="rect">
                        <a:avLst/>
                      </a:prstGeom>
                      <a:noFill/>
                      <a:ln>
                        <a:noFill/>
                      </a:ln>
                    </p:spPr>
                  </p:pic>
                </p:oleObj>
              </mc:Fallback>
            </mc:AlternateContent>
          </a:graphicData>
        </a:graphic>
      </p:graphicFrame>
      <p:grpSp>
        <p:nvGrpSpPr>
          <p:cNvPr id="7" name="Group 6"/>
          <p:cNvGrpSpPr/>
          <p:nvPr/>
        </p:nvGrpSpPr>
        <p:grpSpPr>
          <a:xfrm>
            <a:off x="865188" y="1135797"/>
            <a:ext cx="6754812" cy="973455"/>
            <a:chOff x="685800" y="318135"/>
            <a:chExt cx="6754812" cy="973455"/>
          </a:xfrm>
        </p:grpSpPr>
        <p:sp>
          <p:nvSpPr>
            <p:cNvPr id="8" name="Oval 7"/>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4247921547"/>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117970" name="数式" r:id="rId6" imgW="190440" imgH="177480" progId="Equation.3">
                    <p:embed/>
                  </p:oleObj>
                </mc:Choice>
                <mc:Fallback>
                  <p:oleObj name="数式" r:id="rId6" imgW="190440" imgH="177480" progId="Equation.3">
                    <p:embed/>
                    <p:pic>
                      <p:nvPicPr>
                        <p:cNvPr id="0" name=""/>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824697779"/>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117971" name="数式" r:id="rId8" imgW="1562040" imgH="431640" progId="Equation.3">
                    <p:embed/>
                  </p:oleObj>
                </mc:Choice>
                <mc:Fallback>
                  <p:oleObj name="数式" r:id="rId8" imgW="1562040" imgH="431640" progId="Equation.3">
                    <p:embed/>
                    <p:pic>
                      <p:nvPicPr>
                        <p:cNvPr id="0" name=""/>
                        <p:cNvPicPr>
                          <a:picLocks noChangeAspect="1" noChangeArrowheads="1"/>
                        </p:cNvPicPr>
                        <p:nvPr/>
                      </p:nvPicPr>
                      <p:blipFill>
                        <a:blip r:embed="rId9"/>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3096641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600200" y="3200400"/>
            <a:ext cx="1676400" cy="1752600"/>
          </a:xfrm>
          <a:prstGeom prst="rect">
            <a:avLst/>
          </a:prstGeom>
          <a:solidFill>
            <a:srgbClr val="DA32AA">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609600" y="304800"/>
            <a:ext cx="7391400" cy="830997"/>
          </a:xfrm>
          <a:prstGeom prst="rect">
            <a:avLst/>
          </a:prstGeom>
          <a:noFill/>
        </p:spPr>
        <p:txBody>
          <a:bodyPr wrap="square" rtlCol="0">
            <a:spAutoFit/>
          </a:bodyPr>
          <a:lstStyle/>
          <a:p>
            <a:r>
              <a:rPr lang="en-US" sz="2400" dirty="0">
                <a:latin typeface="+mj-lt"/>
              </a:rPr>
              <a:t>Hamilton’s principle continued:</a:t>
            </a:r>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529099977"/>
              </p:ext>
            </p:extLst>
          </p:nvPr>
        </p:nvGraphicFramePr>
        <p:xfrm>
          <a:off x="903249" y="684909"/>
          <a:ext cx="5943600" cy="1528622"/>
        </p:xfrm>
        <a:graphic>
          <a:graphicData uri="http://schemas.openxmlformats.org/presentationml/2006/ole">
            <mc:AlternateContent xmlns:mc="http://schemas.openxmlformats.org/markup-compatibility/2006">
              <mc:Choice xmlns:v="urn:schemas-microsoft-com:vml" Requires="v">
                <p:oleObj spid="_x0000_s118995" name="Equation" r:id="rId4" imgW="4165560" imgH="1079280" progId="Equation.DSMT4">
                  <p:embed/>
                </p:oleObj>
              </mc:Choice>
              <mc:Fallback>
                <p:oleObj name="Equation" r:id="rId4" imgW="4165560" imgH="1079280" progId="Equation.DSMT4">
                  <p:embed/>
                  <p:pic>
                    <p:nvPicPr>
                      <p:cNvPr id="0" name="Object 5"/>
                      <p:cNvPicPr>
                        <a:picLocks noChangeAspect="1" noChangeArrowheads="1"/>
                      </p:cNvPicPr>
                      <p:nvPr/>
                    </p:nvPicPr>
                    <p:blipFill>
                      <a:blip r:embed="rId5"/>
                      <a:srcRect/>
                      <a:stretch>
                        <a:fillRect/>
                      </a:stretch>
                    </p:blipFill>
                    <p:spPr bwMode="auto">
                      <a:xfrm>
                        <a:off x="903249" y="684909"/>
                        <a:ext cx="5943600" cy="152862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271020220"/>
              </p:ext>
            </p:extLst>
          </p:nvPr>
        </p:nvGraphicFramePr>
        <p:xfrm>
          <a:off x="836613" y="2209800"/>
          <a:ext cx="6783387" cy="2706688"/>
        </p:xfrm>
        <a:graphic>
          <a:graphicData uri="http://schemas.openxmlformats.org/presentationml/2006/ole">
            <mc:AlternateContent xmlns:mc="http://schemas.openxmlformats.org/markup-compatibility/2006">
              <mc:Choice xmlns:v="urn:schemas-microsoft-com:vml" Requires="v">
                <p:oleObj spid="_x0000_s118996" name="数式" r:id="rId6" imgW="3504960" imgH="1409400" progId="Equation.3">
                  <p:embed/>
                </p:oleObj>
              </mc:Choice>
              <mc:Fallback>
                <p:oleObj name="数式" r:id="rId6" imgW="3504960" imgH="1409400" progId="Equation.3">
                  <p:embed/>
                  <p:pic>
                    <p:nvPicPr>
                      <p:cNvPr id="0" name="Object 5"/>
                      <p:cNvPicPr>
                        <a:picLocks noChangeAspect="1" noChangeArrowheads="1"/>
                      </p:cNvPicPr>
                      <p:nvPr/>
                    </p:nvPicPr>
                    <p:blipFill>
                      <a:blip r:embed="rId7"/>
                      <a:srcRect/>
                      <a:stretch>
                        <a:fillRect/>
                      </a:stretch>
                    </p:blipFill>
                    <p:spPr bwMode="auto">
                      <a:xfrm>
                        <a:off x="836613" y="2209800"/>
                        <a:ext cx="6783387" cy="270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3657600" y="3581400"/>
            <a:ext cx="3200400" cy="461665"/>
          </a:xfrm>
          <a:prstGeom prst="rect">
            <a:avLst/>
          </a:prstGeom>
          <a:noFill/>
        </p:spPr>
        <p:txBody>
          <a:bodyPr wrap="square" rtlCol="0">
            <a:spAutoFit/>
          </a:bodyPr>
          <a:lstStyle/>
          <a:p>
            <a:r>
              <a:rPr lang="en-US" sz="2400" b="1" dirty="0">
                <a:solidFill>
                  <a:srgbClr val="DA32AA"/>
                </a:solidFill>
                <a:latin typeface="+mj-lt"/>
              </a:rPr>
              <a:t>Canonical equations</a:t>
            </a:r>
          </a:p>
        </p:txBody>
      </p:sp>
      <p:graphicFrame>
        <p:nvGraphicFramePr>
          <p:cNvPr id="10" name="Object 9"/>
          <p:cNvGraphicFramePr>
            <a:graphicFrameLocks noChangeAspect="1"/>
          </p:cNvGraphicFramePr>
          <p:nvPr>
            <p:extLst>
              <p:ext uri="{D42A27DB-BD31-4B8C-83A1-F6EECF244321}">
                <p14:modId xmlns:p14="http://schemas.microsoft.com/office/powerpoint/2010/main" val="623052351"/>
              </p:ext>
            </p:extLst>
          </p:nvPr>
        </p:nvGraphicFramePr>
        <p:xfrm>
          <a:off x="609600" y="5081884"/>
          <a:ext cx="8245475" cy="1166516"/>
        </p:xfrm>
        <a:graphic>
          <a:graphicData uri="http://schemas.openxmlformats.org/presentationml/2006/ole">
            <mc:AlternateContent xmlns:mc="http://schemas.openxmlformats.org/markup-compatibility/2006">
              <mc:Choice xmlns:v="urn:schemas-microsoft-com:vml" Requires="v">
                <p:oleObj spid="_x0000_s118997" name="数式" r:id="rId8" imgW="5168880" imgH="736560" progId="Equation.3">
                  <p:embed/>
                </p:oleObj>
              </mc:Choice>
              <mc:Fallback>
                <p:oleObj name="数式" r:id="rId8" imgW="5168880" imgH="736560" progId="Equation.3">
                  <p:embed/>
                  <p:pic>
                    <p:nvPicPr>
                      <p:cNvPr id="0" name="Object 6"/>
                      <p:cNvPicPr>
                        <a:picLocks noChangeAspect="1" noChangeArrowheads="1"/>
                      </p:cNvPicPr>
                      <p:nvPr/>
                    </p:nvPicPr>
                    <p:blipFill>
                      <a:blip r:embed="rId9"/>
                      <a:srcRect/>
                      <a:stretch>
                        <a:fillRect/>
                      </a:stretch>
                    </p:blipFill>
                    <p:spPr bwMode="auto">
                      <a:xfrm>
                        <a:off x="609600" y="5081884"/>
                        <a:ext cx="8245475" cy="1166516"/>
                      </a:xfrm>
                      <a:prstGeom prst="rect">
                        <a:avLst/>
                      </a:prstGeom>
                      <a:noFill/>
                      <a:ln>
                        <a:noFill/>
                      </a:ln>
                    </p:spPr>
                  </p:pic>
                </p:oleObj>
              </mc:Fallback>
            </mc:AlternateContent>
          </a:graphicData>
        </a:graphic>
      </p:graphicFrame>
      <p:cxnSp>
        <p:nvCxnSpPr>
          <p:cNvPr id="12" name="Straight Arrow Connector 11"/>
          <p:cNvCxnSpPr/>
          <p:nvPr/>
        </p:nvCxnSpPr>
        <p:spPr>
          <a:xfrm flipV="1">
            <a:off x="5791200" y="5334000"/>
            <a:ext cx="7620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477000" y="5024735"/>
            <a:ext cx="457200" cy="461665"/>
          </a:xfrm>
          <a:prstGeom prst="rect">
            <a:avLst/>
          </a:prstGeom>
          <a:noFill/>
        </p:spPr>
        <p:txBody>
          <a:bodyPr wrap="square" rtlCol="0">
            <a:spAutoFit/>
          </a:bodyPr>
          <a:lstStyle/>
          <a:p>
            <a:r>
              <a:rPr lang="en-US" sz="2400" dirty="0">
                <a:latin typeface="+mj-lt"/>
              </a:rPr>
              <a:t>0</a:t>
            </a:r>
          </a:p>
        </p:txBody>
      </p:sp>
    </p:spTree>
    <p:extLst>
      <p:ext uri="{BB962C8B-B14F-4D97-AF65-F5344CB8AC3E}">
        <p14:creationId xmlns:p14="http://schemas.microsoft.com/office/powerpoint/2010/main" val="1884741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762000" y="378767"/>
            <a:ext cx="7467600" cy="461665"/>
          </a:xfrm>
          <a:prstGeom prst="rect">
            <a:avLst/>
          </a:prstGeom>
          <a:noFill/>
        </p:spPr>
        <p:txBody>
          <a:bodyPr wrap="square" rtlCol="0">
            <a:spAutoFit/>
          </a:bodyPr>
          <a:lstStyle/>
          <a:p>
            <a:r>
              <a:rPr lang="en-US" sz="2400" dirty="0">
                <a:latin typeface="+mj-lt"/>
              </a:rPr>
              <a:t>Constants of the motion in Hamiltonian formalism</a:t>
            </a:r>
          </a:p>
        </p:txBody>
      </p:sp>
      <p:graphicFrame>
        <p:nvGraphicFramePr>
          <p:cNvPr id="6" name="Object 5"/>
          <p:cNvGraphicFramePr>
            <a:graphicFrameLocks noChangeAspect="1"/>
          </p:cNvGraphicFramePr>
          <p:nvPr>
            <p:extLst>
              <p:ext uri="{D42A27DB-BD31-4B8C-83A1-F6EECF244321}">
                <p14:modId xmlns:p14="http://schemas.microsoft.com/office/powerpoint/2010/main" val="3177989425"/>
              </p:ext>
            </p:extLst>
          </p:nvPr>
        </p:nvGraphicFramePr>
        <p:xfrm>
          <a:off x="1930400" y="1371600"/>
          <a:ext cx="5283200" cy="4827587"/>
        </p:xfrm>
        <a:graphic>
          <a:graphicData uri="http://schemas.openxmlformats.org/presentationml/2006/ole">
            <mc:AlternateContent xmlns:mc="http://schemas.openxmlformats.org/markup-compatibility/2006">
              <mc:Choice xmlns:v="urn:schemas-microsoft-com:vml" Requires="v">
                <p:oleObj spid="_x0000_s124991" name="Equation" r:id="rId4" imgW="2730240" imgH="2514600" progId="Equation.DSMT4">
                  <p:embed/>
                </p:oleObj>
              </mc:Choice>
              <mc:Fallback>
                <p:oleObj name="Equation" r:id="rId4" imgW="2730240" imgH="2514600" progId="Equation.DSMT4">
                  <p:embed/>
                  <p:pic>
                    <p:nvPicPr>
                      <p:cNvPr id="0" name="Object 5"/>
                      <p:cNvPicPr>
                        <a:picLocks noChangeAspect="1" noChangeArrowheads="1"/>
                      </p:cNvPicPr>
                      <p:nvPr/>
                    </p:nvPicPr>
                    <p:blipFill>
                      <a:blip r:embed="rId5"/>
                      <a:srcRect/>
                      <a:stretch>
                        <a:fillRect/>
                      </a:stretch>
                    </p:blipFill>
                    <p:spPr bwMode="auto">
                      <a:xfrm>
                        <a:off x="1930400" y="1371600"/>
                        <a:ext cx="5283200" cy="482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16097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304800" y="457200"/>
            <a:ext cx="7848600" cy="830997"/>
          </a:xfrm>
          <a:prstGeom prst="rect">
            <a:avLst/>
          </a:prstGeom>
          <a:noFill/>
        </p:spPr>
        <p:txBody>
          <a:bodyPr wrap="square" rtlCol="0">
            <a:spAutoFit/>
          </a:bodyPr>
          <a:lstStyle/>
          <a:p>
            <a:r>
              <a:rPr lang="en-US" sz="2400" dirty="0">
                <a:latin typeface="+mj-lt"/>
              </a:rPr>
              <a:t>Recipe for constructing the Hamiltonian and analyzing the equations of motion</a:t>
            </a:r>
          </a:p>
        </p:txBody>
      </p:sp>
      <p:graphicFrame>
        <p:nvGraphicFramePr>
          <p:cNvPr id="6" name="Object 5"/>
          <p:cNvGraphicFramePr>
            <a:graphicFrameLocks noChangeAspect="1"/>
          </p:cNvGraphicFramePr>
          <p:nvPr>
            <p:extLst>
              <p:ext uri="{D42A27DB-BD31-4B8C-83A1-F6EECF244321}">
                <p14:modId xmlns:p14="http://schemas.microsoft.com/office/powerpoint/2010/main" val="3222232086"/>
              </p:ext>
            </p:extLst>
          </p:nvPr>
        </p:nvGraphicFramePr>
        <p:xfrm>
          <a:off x="990600" y="1905000"/>
          <a:ext cx="6931025" cy="3713162"/>
        </p:xfrm>
        <a:graphic>
          <a:graphicData uri="http://schemas.openxmlformats.org/presentationml/2006/ole">
            <mc:AlternateContent xmlns:mc="http://schemas.openxmlformats.org/markup-compatibility/2006">
              <mc:Choice xmlns:v="urn:schemas-microsoft-com:vml" Requires="v">
                <p:oleObj spid="_x0000_s119871" name="数式" r:id="rId4" imgW="3581280" imgH="1930320" progId="Equation.3">
                  <p:embed/>
                </p:oleObj>
              </mc:Choice>
              <mc:Fallback>
                <p:oleObj name="数式" r:id="rId4" imgW="3581280" imgH="1930320" progId="Equation.3">
                  <p:embed/>
                  <p:pic>
                    <p:nvPicPr>
                      <p:cNvPr id="0" name="Object 5"/>
                      <p:cNvPicPr>
                        <a:picLocks noChangeAspect="1" noChangeArrowheads="1"/>
                      </p:cNvPicPr>
                      <p:nvPr/>
                    </p:nvPicPr>
                    <p:blipFill>
                      <a:blip r:embed="rId5"/>
                      <a:srcRect/>
                      <a:stretch>
                        <a:fillRect/>
                      </a:stretch>
                    </p:blipFill>
                    <p:spPr bwMode="auto">
                      <a:xfrm>
                        <a:off x="990600" y="1905000"/>
                        <a:ext cx="6931025" cy="371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62535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9494</TotalTime>
  <Words>916</Words>
  <Application>Microsoft Office PowerPoint</Application>
  <PresentationFormat>On-screen Show (4:3)</PresentationFormat>
  <Paragraphs>226</Paragraphs>
  <Slides>32</Slides>
  <Notes>32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38" baseType="lpstr">
      <vt:lpstr>Arial</vt:lpstr>
      <vt:lpstr>Calibri</vt:lpstr>
      <vt:lpstr>Symbol</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508</cp:revision>
  <cp:lastPrinted>2020-09-19T14:30:57Z</cp:lastPrinted>
  <dcterms:created xsi:type="dcterms:W3CDTF">2012-01-10T18:32:24Z</dcterms:created>
  <dcterms:modified xsi:type="dcterms:W3CDTF">2020-09-19T14:32:17Z</dcterms:modified>
</cp:coreProperties>
</file>