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16" r:id="rId4"/>
    <p:sldId id="417" r:id="rId5"/>
    <p:sldId id="418" r:id="rId6"/>
    <p:sldId id="405" r:id="rId7"/>
    <p:sldId id="419" r:id="rId8"/>
    <p:sldId id="420" r:id="rId9"/>
    <p:sldId id="421" r:id="rId10"/>
    <p:sldId id="422" r:id="rId11"/>
    <p:sldId id="423" r:id="rId12"/>
    <p:sldId id="414" r:id="rId13"/>
    <p:sldId id="406" r:id="rId14"/>
    <p:sldId id="407" r:id="rId15"/>
    <p:sldId id="408" r:id="rId16"/>
    <p:sldId id="409" r:id="rId17"/>
    <p:sldId id="410" r:id="rId18"/>
    <p:sldId id="415" r:id="rId19"/>
    <p:sldId id="411" r:id="rId20"/>
    <p:sldId id="412" r:id="rId21"/>
    <p:sldId id="41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75" d="100"/>
          <a:sy n="75" d="100"/>
        </p:scale>
        <p:origin x="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analysis of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4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Decoupling the equations in the velocity potential and the density fluctuation.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9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decoupled equation is a wave equation in the velocity potential, density fluctuation, and pressure fluctuation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2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 wave velocity for air assuming that it is an ideal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0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Introduction to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4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5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6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</a:t>
            </a:r>
            <a:r>
              <a:rPr lang="en-US" sz="2400" dirty="0" err="1">
                <a:latin typeface="+mj-lt"/>
              </a:rPr>
              <a:t>irrotation</a:t>
            </a:r>
            <a:r>
              <a:rPr lang="en-US" sz="2400" dirty="0">
                <a:latin typeface="+mj-lt"/>
              </a:rPr>
              <a:t>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2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3" name="Equation" r:id="rId5" imgW="3340080" imgH="1168200" progId="Equation.DSMT4">
                  <p:embed/>
                </p:oleObj>
              </mc:Choice>
              <mc:Fallback>
                <p:oleObj name="Equation" r:id="rId5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97345"/>
              </p:ext>
            </p:extLst>
          </p:nvPr>
        </p:nvGraphicFramePr>
        <p:xfrm>
          <a:off x="838200" y="12954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88" name="Equation" r:id="rId4" imgW="1117440" imgH="1143000" progId="Equation.DSMT4">
                  <p:embed/>
                </p:oleObj>
              </mc:Choice>
              <mc:Fallback>
                <p:oleObj name="Equation" r:id="rId4" imgW="111744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06773"/>
              </p:ext>
            </p:extLst>
          </p:nvPr>
        </p:nvGraphicFramePr>
        <p:xfrm>
          <a:off x="3352800" y="1905000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89" name="Equation" r:id="rId6" imgW="2323800" imgH="914400" progId="Equation.DSMT4">
                  <p:embed/>
                </p:oleObj>
              </mc:Choice>
              <mc:Fallback>
                <p:oleObj name="Equation" r:id="rId6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52800" y="1905000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21999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48" name="Equation" r:id="rId4" imgW="3822480" imgH="1054080" progId="Equation.DSMT4">
                  <p:embed/>
                </p:oleObj>
              </mc:Choice>
              <mc:Fallback>
                <p:oleObj name="Equation" r:id="rId4" imgW="38224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03375"/>
              </p:ext>
            </p:extLst>
          </p:nvPr>
        </p:nvGraphicFramePr>
        <p:xfrm>
          <a:off x="266700" y="2955749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49" name="数式" r:id="rId6" imgW="2565360" imgH="1346040" progId="Equation.3">
                  <p:embed/>
                </p:oleObj>
              </mc:Choice>
              <mc:Fallback>
                <p:oleObj name="数式" r:id="rId6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955749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036"/>
              </p:ext>
            </p:extLst>
          </p:nvPr>
        </p:nvGraphicFramePr>
        <p:xfrm>
          <a:off x="149225" y="2950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94" name="Equation" r:id="rId4" imgW="4343400" imgH="1143000" progId="Equation.DSMT4">
                  <p:embed/>
                </p:oleObj>
              </mc:Choice>
              <mc:Fallback>
                <p:oleObj name="Equation" r:id="rId4" imgW="4343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50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95" name="数式" r:id="rId6" imgW="3124080" imgH="1384200" progId="Equation.3">
                  <p:embed/>
                </p:oleObj>
              </mc:Choice>
              <mc:Fallback>
                <p:oleObj name="数式" r:id="rId6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0905A4-4A82-477D-899D-BFF91C140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8990"/>
              </p:ext>
            </p:extLst>
          </p:nvPr>
        </p:nvGraphicFramePr>
        <p:xfrm>
          <a:off x="4114800" y="15668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96" name="Equation" r:id="rId8" imgW="1196309" imgH="464848" progId="Equation.DSMT4">
                  <p:embed/>
                </p:oleObj>
              </mc:Choice>
              <mc:Fallback>
                <p:oleObj name="Equation" r:id="rId8" imgW="1196309" imgH="4648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4800" y="15668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55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56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57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0" name="数式" r:id="rId4" imgW="723600" imgH="469800" progId="Equation.3">
                  <p:embed/>
                </p:oleObj>
              </mc:Choice>
              <mc:Fallback>
                <p:oleObj name="数式" r:id="rId4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917670"/>
              </p:ext>
            </p:extLst>
          </p:nvPr>
        </p:nvGraphicFramePr>
        <p:xfrm>
          <a:off x="403225" y="2571750"/>
          <a:ext cx="5681663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1" name="Equation" r:id="rId6" imgW="2311200" imgH="1587240" progId="Equation.DSMT4">
                  <p:embed/>
                </p:oleObj>
              </mc:Choice>
              <mc:Fallback>
                <p:oleObj name="Equation" r:id="rId6" imgW="231120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571750"/>
                        <a:ext cx="5681663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44" name="数式" r:id="rId4" imgW="2565360" imgH="660240" progId="Equation.3">
                  <p:embed/>
                </p:oleObj>
              </mc:Choice>
              <mc:Fallback>
                <p:oleObj name="数式" r:id="rId4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45" name="数式" r:id="rId6" imgW="2971800" imgH="2095200" progId="Equation.3">
                  <p:embed/>
                </p:oleObj>
              </mc:Choice>
              <mc:Fallback>
                <p:oleObj name="数式" r:id="rId6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7" name="Equation" r:id="rId3" imgW="3568680" imgH="1091880" progId="Equation.DSMT4">
                  <p:embed/>
                </p:oleObj>
              </mc:Choice>
              <mc:Fallback>
                <p:oleObj name="Equation" r:id="rId3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66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67" name="数式" r:id="rId6" imgW="3543120" imgH="1625400" progId="Equation.3">
                  <p:embed/>
                </p:oleObj>
              </mc:Choice>
              <mc:Fallback>
                <p:oleObj name="数式" r:id="rId6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1693" y="52006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270C23-EF8A-4569-AD0E-3358A5940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93" y="1486208"/>
            <a:ext cx="8522946" cy="409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35577"/>
              </p:ext>
            </p:extLst>
          </p:nvPr>
        </p:nvGraphicFramePr>
        <p:xfrm>
          <a:off x="434975" y="155575"/>
          <a:ext cx="61023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0" name="Equation" r:id="rId4" imgW="2666880" imgH="1447560" progId="Equation.DSMT4">
                  <p:embed/>
                </p:oleObj>
              </mc:Choice>
              <mc:Fallback>
                <p:oleObj name="Equation" r:id="rId4" imgW="26668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55575"/>
                        <a:ext cx="61023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1" name="数式" r:id="rId6" imgW="2743200" imgH="1180800" progId="Equation.3">
                  <p:embed/>
                </p:oleObj>
              </mc:Choice>
              <mc:Fallback>
                <p:oleObj name="数式" r:id="rId6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6" name="数式" r:id="rId4" imgW="3200400" imgH="1752480" progId="Equation.3">
                  <p:embed/>
                </p:oleObj>
              </mc:Choice>
              <mc:Fallback>
                <p:oleObj name="数式" r:id="rId4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82BD8-5A75-4EC1-BAF8-E97702DC0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74" y="2133600"/>
            <a:ext cx="8655251" cy="221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1FF5C-7EA0-48BF-B4F9-21D39325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7804C-CAF2-430D-9046-CC80971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582E3-7F43-4496-818D-CAB08536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3070F7-DAB9-4680-99C1-45D9331F5C93}"/>
              </a:ext>
            </a:extLst>
          </p:cNvPr>
          <p:cNvSpPr txBox="1"/>
          <p:nvPr/>
        </p:nvSpPr>
        <p:spPr>
          <a:xfrm>
            <a:off x="508000" y="14478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Gao – 9 PM Tuesday</a:t>
            </a:r>
          </a:p>
          <a:p>
            <a:r>
              <a:rPr lang="en-US" sz="3200" dirty="0"/>
              <a:t>Tim – 11 AM  Wednesday</a:t>
            </a:r>
          </a:p>
          <a:p>
            <a:r>
              <a:rPr lang="en-US" sz="3200" dirty="0"/>
              <a:t>Jeanette – 11 AM Friday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02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18084-AF1E-4717-A9A5-5F98902E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B7D8F-778B-41CE-8C20-12BA930A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11474-46D0-4329-8C43-58A14DAA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BB69C-2BB1-485D-BA8E-9DD27C3230B1}"/>
              </a:ext>
            </a:extLst>
          </p:cNvPr>
          <p:cNvSpPr txBox="1"/>
          <p:nvPr/>
        </p:nvSpPr>
        <p:spPr>
          <a:xfrm>
            <a:off x="381000" y="2286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Nick</a:t>
            </a:r>
          </a:p>
          <a:p>
            <a:pPr marL="342900" indent="-342900">
              <a:buAutoNum type="arabicPeriod"/>
            </a:pPr>
            <a:r>
              <a:rPr lang="en-US" dirty="0"/>
              <a:t>Is </a:t>
            </a:r>
            <a:r>
              <a:rPr lang="en-US" dirty="0" err="1"/>
              <a:t>is</a:t>
            </a:r>
            <a:r>
              <a:rPr lang="en-US" dirty="0"/>
              <a:t> possible to clarify some of the details on isentropic fluids?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Gao</a:t>
            </a:r>
          </a:p>
          <a:p>
            <a:r>
              <a:rPr lang="en-US" dirty="0">
                <a:latin typeface="+mj-lt"/>
              </a:rPr>
              <a:t>1. </a:t>
            </a:r>
            <a:r>
              <a:rPr lang="en-US" dirty="0"/>
              <a:t>In slide 6, why delta v equals to - delta phi?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645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32" name="Equation" r:id="rId4" imgW="3136680" imgH="1041120" progId="Equation.DSMT4">
                  <p:embed/>
                </p:oleObj>
              </mc:Choice>
              <mc:Fallback>
                <p:oleObj name="Equation" r:id="rId4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33" name="Equation" r:id="rId6" imgW="2158920" imgH="660240" progId="Equation.DSMT4">
                  <p:embed/>
                </p:oleObj>
              </mc:Choice>
              <mc:Fallback>
                <p:oleObj name="Equation" r:id="rId6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6" name="数式" r:id="rId3" imgW="2361960" imgH="419040" progId="Equation.3">
                  <p:embed/>
                </p:oleObj>
              </mc:Choice>
              <mc:Fallback>
                <p:oleObj name="数式" r:id="rId3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7" name="Equation" r:id="rId5" imgW="2958840" imgH="888840" progId="Equation.DSMT4">
                  <p:embed/>
                </p:oleObj>
              </mc:Choice>
              <mc:Fallback>
                <p:oleObj name="Equation" r:id="rId5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0"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1" name="Equation" r:id="rId5" imgW="2920680" imgH="1168200" progId="Equation.DSMT4">
                  <p:embed/>
                </p:oleObj>
              </mc:Choice>
              <mc:Fallback>
                <p:oleObj name="Equation" r:id="rId5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8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18095</TotalTime>
  <Words>722</Words>
  <Application>Microsoft Office PowerPoint</Application>
  <PresentationFormat>On-screen Show (4:3)</PresentationFormat>
  <Paragraphs>137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877</cp:revision>
  <cp:lastPrinted>2019-11-04T13:56:47Z</cp:lastPrinted>
  <dcterms:created xsi:type="dcterms:W3CDTF">2012-01-10T18:32:24Z</dcterms:created>
  <dcterms:modified xsi:type="dcterms:W3CDTF">2020-10-30T14:58:39Z</dcterms:modified>
</cp:coreProperties>
</file>