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handoutMasterIdLst>
    <p:handoutMasterId r:id="rId34"/>
  </p:handoutMasterIdLst>
  <p:sldIdLst>
    <p:sldId id="296" r:id="rId2"/>
    <p:sldId id="457" r:id="rId3"/>
    <p:sldId id="354" r:id="rId4"/>
    <p:sldId id="429" r:id="rId5"/>
    <p:sldId id="456" r:id="rId6"/>
    <p:sldId id="455" r:id="rId7"/>
    <p:sldId id="454" r:id="rId8"/>
    <p:sldId id="430" r:id="rId9"/>
    <p:sldId id="431" r:id="rId10"/>
    <p:sldId id="432" r:id="rId11"/>
    <p:sldId id="433" r:id="rId12"/>
    <p:sldId id="434" r:id="rId13"/>
    <p:sldId id="435" r:id="rId14"/>
    <p:sldId id="436" r:id="rId15"/>
    <p:sldId id="437" r:id="rId16"/>
    <p:sldId id="438" r:id="rId17"/>
    <p:sldId id="439" r:id="rId18"/>
    <p:sldId id="440" r:id="rId19"/>
    <p:sldId id="441" r:id="rId20"/>
    <p:sldId id="442" r:id="rId21"/>
    <p:sldId id="443" r:id="rId22"/>
    <p:sldId id="444" r:id="rId23"/>
    <p:sldId id="445" r:id="rId24"/>
    <p:sldId id="446" r:id="rId25"/>
    <p:sldId id="447" r:id="rId26"/>
    <p:sldId id="410" r:id="rId27"/>
    <p:sldId id="448" r:id="rId28"/>
    <p:sldId id="449" r:id="rId29"/>
    <p:sldId id="450" r:id="rId30"/>
    <p:sldId id="451" r:id="rId31"/>
    <p:sldId id="452" r:id="rId32"/>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A32A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6" autoAdjust="0"/>
    <p:restoredTop sz="94660"/>
  </p:normalViewPr>
  <p:slideViewPr>
    <p:cSldViewPr>
      <p:cViewPr varScale="1">
        <p:scale>
          <a:sx n="82" d="100"/>
          <a:sy n="82" d="100"/>
        </p:scale>
        <p:origin x="534" y="84"/>
      </p:cViewPr>
      <p:guideLst>
        <p:guide orient="horz" pos="2160"/>
        <p:guide pos="2880"/>
      </p:guideLst>
    </p:cSldViewPr>
  </p:slideViewPr>
  <p:notesTextViewPr>
    <p:cViewPr>
      <p:scale>
        <a:sx n="1" d="1"/>
        <a:sy n="1" d="1"/>
      </p:scale>
      <p:origin x="0" y="-36"/>
    </p:cViewPr>
  </p:notesTextViewPr>
  <p:sorterViewPr>
    <p:cViewPr>
      <p:scale>
        <a:sx n="78" d="100"/>
        <a:sy n="78"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image" Target="../media/image3.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8.wmf"/></Relationships>
</file>

<file path=ppt/drawings/_rels/vmlDrawing11.vml.rels><?xml version="1.0" encoding="UTF-8" standalone="yes"?>
<Relationships xmlns="http://schemas.openxmlformats.org/package/2006/relationships"><Relationship Id="rId2" Type="http://schemas.openxmlformats.org/officeDocument/2006/relationships/image" Target="../media/image20.wmf"/><Relationship Id="rId1" Type="http://schemas.openxmlformats.org/officeDocument/2006/relationships/image" Target="../media/image19.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21.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22.w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23.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26.wmf"/><Relationship Id="rId2" Type="http://schemas.openxmlformats.org/officeDocument/2006/relationships/image" Target="../media/image25.wmf"/><Relationship Id="rId1" Type="http://schemas.openxmlformats.org/officeDocument/2006/relationships/image" Target="../media/image24.wmf"/></Relationships>
</file>

<file path=ppt/drawings/_rels/vmlDrawing16.vml.rels><?xml version="1.0" encoding="UTF-8" standalone="yes"?>
<Relationships xmlns="http://schemas.openxmlformats.org/package/2006/relationships"><Relationship Id="rId2" Type="http://schemas.openxmlformats.org/officeDocument/2006/relationships/image" Target="../media/image28.wmf"/><Relationship Id="rId1" Type="http://schemas.openxmlformats.org/officeDocument/2006/relationships/image" Target="../media/image27.wmf"/></Relationships>
</file>

<file path=ppt/drawings/_rels/vmlDrawing17.vml.rels><?xml version="1.0" encoding="UTF-8" standalone="yes"?>
<Relationships xmlns="http://schemas.openxmlformats.org/package/2006/relationships"><Relationship Id="rId2" Type="http://schemas.openxmlformats.org/officeDocument/2006/relationships/image" Target="../media/image30.wmf"/><Relationship Id="rId1" Type="http://schemas.openxmlformats.org/officeDocument/2006/relationships/image" Target="../media/image29.wmf"/></Relationships>
</file>

<file path=ppt/drawings/_rels/vmlDrawing18.vml.rels><?xml version="1.0" encoding="UTF-8" standalone="yes"?>
<Relationships xmlns="http://schemas.openxmlformats.org/package/2006/relationships"><Relationship Id="rId3" Type="http://schemas.openxmlformats.org/officeDocument/2006/relationships/image" Target="../media/image33.wmf"/><Relationship Id="rId2" Type="http://schemas.openxmlformats.org/officeDocument/2006/relationships/image" Target="../media/image32.wmf"/><Relationship Id="rId1" Type="http://schemas.openxmlformats.org/officeDocument/2006/relationships/image" Target="../media/image31.wmf"/></Relationships>
</file>

<file path=ppt/drawings/_rels/vmlDrawing19.vml.rels><?xml version="1.0" encoding="UTF-8" standalone="yes"?>
<Relationships xmlns="http://schemas.openxmlformats.org/package/2006/relationships"><Relationship Id="rId2" Type="http://schemas.openxmlformats.org/officeDocument/2006/relationships/image" Target="../media/image35.wmf"/><Relationship Id="rId1" Type="http://schemas.openxmlformats.org/officeDocument/2006/relationships/image" Target="../media/image34.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wmf"/><Relationship Id="rId1" Type="http://schemas.openxmlformats.org/officeDocument/2006/relationships/image" Target="../media/image5.wmf"/></Relationships>
</file>

<file path=ppt/drawings/_rels/vmlDrawing20.vml.rels><?xml version="1.0" encoding="UTF-8" standalone="yes"?>
<Relationships xmlns="http://schemas.openxmlformats.org/package/2006/relationships"><Relationship Id="rId3" Type="http://schemas.openxmlformats.org/officeDocument/2006/relationships/image" Target="../media/image38.wmf"/><Relationship Id="rId2" Type="http://schemas.openxmlformats.org/officeDocument/2006/relationships/image" Target="../media/image37.wmf"/><Relationship Id="rId1" Type="http://schemas.openxmlformats.org/officeDocument/2006/relationships/image" Target="../media/image36.wmf"/></Relationships>
</file>

<file path=ppt/drawings/_rels/vmlDrawing21.vml.rels><?xml version="1.0" encoding="UTF-8" standalone="yes"?>
<Relationships xmlns="http://schemas.openxmlformats.org/package/2006/relationships"><Relationship Id="rId2" Type="http://schemas.openxmlformats.org/officeDocument/2006/relationships/image" Target="../media/image40.wmf"/><Relationship Id="rId1" Type="http://schemas.openxmlformats.org/officeDocument/2006/relationships/image" Target="../media/image39.wmf"/></Relationships>
</file>

<file path=ppt/drawings/_rels/vmlDrawing22.vml.rels><?xml version="1.0" encoding="UTF-8" standalone="yes"?>
<Relationships xmlns="http://schemas.openxmlformats.org/package/2006/relationships"><Relationship Id="rId1" Type="http://schemas.openxmlformats.org/officeDocument/2006/relationships/image" Target="../media/image41.wmf"/></Relationships>
</file>

<file path=ppt/drawings/_rels/vmlDrawing23.vml.rels><?xml version="1.0" encoding="UTF-8" standalone="yes"?>
<Relationships xmlns="http://schemas.openxmlformats.org/package/2006/relationships"><Relationship Id="rId1" Type="http://schemas.openxmlformats.org/officeDocument/2006/relationships/image" Target="../media/image42.wmf"/></Relationships>
</file>

<file path=ppt/drawings/_rels/vmlDrawing24.vml.rels><?xml version="1.0" encoding="UTF-8" standalone="yes"?>
<Relationships xmlns="http://schemas.openxmlformats.org/package/2006/relationships"><Relationship Id="rId2" Type="http://schemas.openxmlformats.org/officeDocument/2006/relationships/image" Target="../media/image46.wmf"/><Relationship Id="rId1" Type="http://schemas.openxmlformats.org/officeDocument/2006/relationships/image" Target="../media/image45.wmf"/></Relationships>
</file>

<file path=ppt/drawings/_rels/vmlDrawing25.vml.rels><?xml version="1.0" encoding="UTF-8" standalone="yes"?>
<Relationships xmlns="http://schemas.openxmlformats.org/package/2006/relationships"><Relationship Id="rId2" Type="http://schemas.openxmlformats.org/officeDocument/2006/relationships/image" Target="../media/image48.wmf"/><Relationship Id="rId1" Type="http://schemas.openxmlformats.org/officeDocument/2006/relationships/image" Target="../media/image47.wmf"/></Relationships>
</file>

<file path=ppt/drawings/_rels/vmlDrawing26.vml.rels><?xml version="1.0" encoding="UTF-8" standalone="yes"?>
<Relationships xmlns="http://schemas.openxmlformats.org/package/2006/relationships"><Relationship Id="rId3" Type="http://schemas.openxmlformats.org/officeDocument/2006/relationships/image" Target="../media/image51.wmf"/><Relationship Id="rId2" Type="http://schemas.openxmlformats.org/officeDocument/2006/relationships/image" Target="../media/image50.wmf"/><Relationship Id="rId1" Type="http://schemas.openxmlformats.org/officeDocument/2006/relationships/image" Target="../media/image49.wmf"/></Relationships>
</file>

<file path=ppt/drawings/_rels/vmlDrawing27.vml.rels><?xml version="1.0" encoding="UTF-8" standalone="yes"?>
<Relationships xmlns="http://schemas.openxmlformats.org/package/2006/relationships"><Relationship Id="rId3" Type="http://schemas.openxmlformats.org/officeDocument/2006/relationships/image" Target="../media/image54.wmf"/><Relationship Id="rId2" Type="http://schemas.openxmlformats.org/officeDocument/2006/relationships/image" Target="../media/image53.wmf"/><Relationship Id="rId1" Type="http://schemas.openxmlformats.org/officeDocument/2006/relationships/image" Target="../media/image52.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image" Target="../media/image8.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image" Target="../media/image11.wmf"/><Relationship Id="rId1" Type="http://schemas.openxmlformats.org/officeDocument/2006/relationships/image" Target="../media/image10.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3.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4.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5.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6.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7.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170238" cy="479425"/>
          </a:xfrm>
          <a:prstGeom prst="rect">
            <a:avLst/>
          </a:prstGeom>
        </p:spPr>
        <p:txBody>
          <a:bodyPr vert="horz" lIns="91427" tIns="45714" rIns="91427" bIns="45714" rtlCol="0"/>
          <a:lstStyle>
            <a:lvl1pPr algn="l">
              <a:defRPr sz="1200"/>
            </a:lvl1pPr>
          </a:lstStyle>
          <a:p>
            <a:endParaRPr lang="en-US"/>
          </a:p>
        </p:txBody>
      </p:sp>
      <p:sp>
        <p:nvSpPr>
          <p:cNvPr id="3" name="Date Placeholder 2"/>
          <p:cNvSpPr>
            <a:spLocks noGrp="1"/>
          </p:cNvSpPr>
          <p:nvPr>
            <p:ph type="dt" sz="quarter" idx="1"/>
          </p:nvPr>
        </p:nvSpPr>
        <p:spPr>
          <a:xfrm>
            <a:off x="4143376" y="1"/>
            <a:ext cx="3170238" cy="479425"/>
          </a:xfrm>
          <a:prstGeom prst="rect">
            <a:avLst/>
          </a:prstGeom>
        </p:spPr>
        <p:txBody>
          <a:bodyPr vert="horz" lIns="91427" tIns="45714" rIns="91427" bIns="45714" rtlCol="0"/>
          <a:lstStyle>
            <a:lvl1pPr algn="r">
              <a:defRPr sz="1200"/>
            </a:lvl1pPr>
          </a:lstStyle>
          <a:p>
            <a:fld id="{8194727C-8B30-4386-9703-61EF7B04C9A7}" type="datetimeFigureOut">
              <a:rPr lang="en-US" smtClean="0"/>
              <a:t>11/2/2020</a:t>
            </a:fld>
            <a:endParaRPr lang="en-US"/>
          </a:p>
        </p:txBody>
      </p:sp>
      <p:sp>
        <p:nvSpPr>
          <p:cNvPr id="4" name="Footer Placeholder 3"/>
          <p:cNvSpPr>
            <a:spLocks noGrp="1"/>
          </p:cNvSpPr>
          <p:nvPr>
            <p:ph type="ftr" sz="quarter" idx="2"/>
          </p:nvPr>
        </p:nvSpPr>
        <p:spPr>
          <a:xfrm>
            <a:off x="1" y="9120189"/>
            <a:ext cx="3170238" cy="479425"/>
          </a:xfrm>
          <a:prstGeom prst="rect">
            <a:avLst/>
          </a:prstGeom>
        </p:spPr>
        <p:txBody>
          <a:bodyPr vert="horz" lIns="91427" tIns="45714" rIns="91427" bIns="45714" rtlCol="0" anchor="b"/>
          <a:lstStyle>
            <a:lvl1pPr algn="l">
              <a:defRPr sz="1200"/>
            </a:lvl1pPr>
          </a:lstStyle>
          <a:p>
            <a:endParaRPr lang="en-US"/>
          </a:p>
        </p:txBody>
      </p:sp>
      <p:sp>
        <p:nvSpPr>
          <p:cNvPr id="5" name="Slide Number Placeholder 4"/>
          <p:cNvSpPr>
            <a:spLocks noGrp="1"/>
          </p:cNvSpPr>
          <p:nvPr>
            <p:ph type="sldNum" sz="quarter" idx="3"/>
          </p:nvPr>
        </p:nvSpPr>
        <p:spPr>
          <a:xfrm>
            <a:off x="4143376" y="9120189"/>
            <a:ext cx="3170238" cy="479425"/>
          </a:xfrm>
          <a:prstGeom prst="rect">
            <a:avLst/>
          </a:prstGeom>
        </p:spPr>
        <p:txBody>
          <a:bodyPr vert="horz" lIns="91427" tIns="45714" rIns="91427" bIns="45714" rtlCol="0" anchor="b"/>
          <a:lstStyle>
            <a:lvl1pPr algn="r">
              <a:defRPr sz="1200"/>
            </a:lvl1pPr>
          </a:lstStyle>
          <a:p>
            <a:fld id="{7E357BCF-F272-4C79-9BBA-DF21EFA30F88}" type="slidenum">
              <a:rPr lang="en-US" smtClean="0"/>
              <a:t>‹#›</a:t>
            </a:fld>
            <a:endParaRPr lang="en-US"/>
          </a:p>
        </p:txBody>
      </p:sp>
    </p:spTree>
    <p:extLst>
      <p:ext uri="{BB962C8B-B14F-4D97-AF65-F5344CB8AC3E}">
        <p14:creationId xmlns:p14="http://schemas.microsoft.com/office/powerpoint/2010/main" val="267658715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169920" cy="480060"/>
          </a:xfrm>
          <a:prstGeom prst="rect">
            <a:avLst/>
          </a:prstGeom>
        </p:spPr>
        <p:txBody>
          <a:bodyPr vert="horz" lIns="96648" tIns="48325" rIns="96648" bIns="48325" rtlCol="0"/>
          <a:lstStyle>
            <a:lvl1pPr algn="l">
              <a:defRPr sz="1300"/>
            </a:lvl1pPr>
          </a:lstStyle>
          <a:p>
            <a:endParaRPr lang="en-US" dirty="0"/>
          </a:p>
        </p:txBody>
      </p:sp>
      <p:sp>
        <p:nvSpPr>
          <p:cNvPr id="3" name="Date Placeholder 2"/>
          <p:cNvSpPr>
            <a:spLocks noGrp="1"/>
          </p:cNvSpPr>
          <p:nvPr>
            <p:ph type="dt" idx="1"/>
          </p:nvPr>
        </p:nvSpPr>
        <p:spPr>
          <a:xfrm>
            <a:off x="4143587" y="1"/>
            <a:ext cx="3169920" cy="480060"/>
          </a:xfrm>
          <a:prstGeom prst="rect">
            <a:avLst/>
          </a:prstGeom>
        </p:spPr>
        <p:txBody>
          <a:bodyPr vert="horz" lIns="96648" tIns="48325" rIns="96648" bIns="48325" rtlCol="0"/>
          <a:lstStyle>
            <a:lvl1pPr algn="r">
              <a:defRPr sz="1300"/>
            </a:lvl1pPr>
          </a:lstStyle>
          <a:p>
            <a:fld id="{AC5D2E9F-93AF-4192-9362-BE5EFDABCE46}" type="datetimeFigureOut">
              <a:rPr lang="en-US" smtClean="0"/>
              <a:t>11/2/2020</a:t>
            </a:fld>
            <a:endParaRPr lang="en-US" dirty="0"/>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48" tIns="48325" rIns="96648" bIns="48325" rtlCol="0" anchor="ctr"/>
          <a:lstStyle/>
          <a:p>
            <a:endParaRPr lang="en-US" dirty="0"/>
          </a:p>
        </p:txBody>
      </p:sp>
      <p:sp>
        <p:nvSpPr>
          <p:cNvPr id="5" name="Notes Placeholder 4"/>
          <p:cNvSpPr>
            <a:spLocks noGrp="1"/>
          </p:cNvSpPr>
          <p:nvPr>
            <p:ph type="body" sz="quarter" idx="3"/>
          </p:nvPr>
        </p:nvSpPr>
        <p:spPr>
          <a:xfrm>
            <a:off x="731520" y="4560571"/>
            <a:ext cx="5852160" cy="4320540"/>
          </a:xfrm>
          <a:prstGeom prst="rect">
            <a:avLst/>
          </a:prstGeom>
        </p:spPr>
        <p:txBody>
          <a:bodyPr vert="horz" lIns="96648" tIns="48325" rIns="96648" bIns="4832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0060"/>
          </a:xfrm>
          <a:prstGeom prst="rect">
            <a:avLst/>
          </a:prstGeom>
        </p:spPr>
        <p:txBody>
          <a:bodyPr vert="horz" lIns="96648" tIns="48325" rIns="96648" bIns="48325" rtlCol="0" anchor="b"/>
          <a:lstStyle>
            <a:lvl1pPr algn="l">
              <a:defRPr sz="1300"/>
            </a:lvl1pPr>
          </a:lstStyle>
          <a:p>
            <a:endParaRPr lang="en-US" dirty="0"/>
          </a:p>
        </p:txBody>
      </p:sp>
      <p:sp>
        <p:nvSpPr>
          <p:cNvPr id="7" name="Slide Number Placeholder 6"/>
          <p:cNvSpPr>
            <a:spLocks noGrp="1"/>
          </p:cNvSpPr>
          <p:nvPr>
            <p:ph type="sldNum" sz="quarter" idx="5"/>
          </p:nvPr>
        </p:nvSpPr>
        <p:spPr>
          <a:xfrm>
            <a:off x="4143587" y="9119475"/>
            <a:ext cx="3169920" cy="480060"/>
          </a:xfrm>
          <a:prstGeom prst="rect">
            <a:avLst/>
          </a:prstGeom>
        </p:spPr>
        <p:txBody>
          <a:bodyPr vert="horz" lIns="96648" tIns="48325" rIns="96648" bIns="48325" rtlCol="0" anchor="b"/>
          <a:lstStyle>
            <a:lvl1pPr algn="r">
              <a:defRPr sz="1300"/>
            </a:lvl1pPr>
          </a:lstStyle>
          <a:p>
            <a:fld id="{615B37F0-B5B5-4873-843A-F6B8A32A0D0F}" type="slidenum">
              <a:rPr lang="en-US" smtClean="0"/>
              <a:t>‹#›</a:t>
            </a:fld>
            <a:endParaRPr lang="en-US" dirty="0"/>
          </a:p>
        </p:txBody>
      </p:sp>
    </p:spTree>
    <p:extLst>
      <p:ext uri="{BB962C8B-B14F-4D97-AF65-F5344CB8AC3E}">
        <p14:creationId xmlns:p14="http://schemas.microsoft.com/office/powerpoint/2010/main" val="28721609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this lecture, we will consider traveling wave solutions to the sound wave equations.</a:t>
            </a:r>
          </a:p>
        </p:txBody>
      </p:sp>
      <p:sp>
        <p:nvSpPr>
          <p:cNvPr id="4" name="Slide Number Placeholder 3"/>
          <p:cNvSpPr>
            <a:spLocks noGrp="1"/>
          </p:cNvSpPr>
          <p:nvPr>
            <p:ph type="sldNum" sz="quarter" idx="10"/>
          </p:nvPr>
        </p:nvSpPr>
        <p:spPr/>
        <p:txBody>
          <a:bodyPr/>
          <a:lstStyle/>
          <a:p>
            <a:fld id="{615B37F0-B5B5-4873-843A-F6B8A32A0D0F}" type="slidenum">
              <a:rPr lang="en-US" smtClean="0"/>
              <a:t>1</a:t>
            </a:fld>
            <a:endParaRPr lang="en-US" dirty="0"/>
          </a:p>
        </p:txBody>
      </p:sp>
    </p:spTree>
    <p:extLst>
      <p:ext uri="{BB962C8B-B14F-4D97-AF65-F5344CB8AC3E}">
        <p14:creationId xmlns:p14="http://schemas.microsoft.com/office/powerpoint/2010/main" val="32688104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First step of derivation using Fourier transform in the time domain.</a:t>
            </a:r>
          </a:p>
        </p:txBody>
      </p:sp>
      <p:sp>
        <p:nvSpPr>
          <p:cNvPr id="4" name="Slide Number Placeholder 3"/>
          <p:cNvSpPr>
            <a:spLocks noGrp="1"/>
          </p:cNvSpPr>
          <p:nvPr>
            <p:ph type="sldNum" sz="quarter" idx="5"/>
          </p:nvPr>
        </p:nvSpPr>
        <p:spPr/>
        <p:txBody>
          <a:bodyPr/>
          <a:lstStyle/>
          <a:p>
            <a:fld id="{615B37F0-B5B5-4873-843A-F6B8A32A0D0F}" type="slidenum">
              <a:rPr lang="en-US" smtClean="0"/>
              <a:t>10</a:t>
            </a:fld>
            <a:endParaRPr lang="en-US" dirty="0"/>
          </a:p>
        </p:txBody>
      </p:sp>
    </p:spTree>
    <p:extLst>
      <p:ext uri="{BB962C8B-B14F-4D97-AF65-F5344CB8AC3E}">
        <p14:creationId xmlns:p14="http://schemas.microsoft.com/office/powerpoint/2010/main" val="37341121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Spatial equation for Fourier amplitudes.</a:t>
            </a:r>
          </a:p>
        </p:txBody>
      </p:sp>
      <p:sp>
        <p:nvSpPr>
          <p:cNvPr id="4" name="Slide Number Placeholder 3"/>
          <p:cNvSpPr>
            <a:spLocks noGrp="1"/>
          </p:cNvSpPr>
          <p:nvPr>
            <p:ph type="sldNum" sz="quarter" idx="5"/>
          </p:nvPr>
        </p:nvSpPr>
        <p:spPr/>
        <p:txBody>
          <a:bodyPr/>
          <a:lstStyle/>
          <a:p>
            <a:fld id="{615B37F0-B5B5-4873-843A-F6B8A32A0D0F}" type="slidenum">
              <a:rPr lang="en-US" smtClean="0"/>
              <a:t>11</a:t>
            </a:fld>
            <a:endParaRPr lang="en-US" dirty="0"/>
          </a:p>
        </p:txBody>
      </p:sp>
    </p:spTree>
    <p:extLst>
      <p:ext uri="{BB962C8B-B14F-4D97-AF65-F5344CB8AC3E}">
        <p14:creationId xmlns:p14="http://schemas.microsoft.com/office/powerpoint/2010/main" val="31054802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Solution for isotropic system</a:t>
            </a:r>
          </a:p>
        </p:txBody>
      </p:sp>
      <p:sp>
        <p:nvSpPr>
          <p:cNvPr id="4" name="Slide Number Placeholder 3"/>
          <p:cNvSpPr>
            <a:spLocks noGrp="1"/>
          </p:cNvSpPr>
          <p:nvPr>
            <p:ph type="sldNum" sz="quarter" idx="5"/>
          </p:nvPr>
        </p:nvSpPr>
        <p:spPr/>
        <p:txBody>
          <a:bodyPr/>
          <a:lstStyle/>
          <a:p>
            <a:fld id="{615B37F0-B5B5-4873-843A-F6B8A32A0D0F}" type="slidenum">
              <a:rPr lang="en-US" smtClean="0"/>
              <a:t>12</a:t>
            </a:fld>
            <a:endParaRPr lang="en-US" dirty="0"/>
          </a:p>
        </p:txBody>
      </p:sp>
    </p:spTree>
    <p:extLst>
      <p:ext uri="{BB962C8B-B14F-4D97-AF65-F5344CB8AC3E}">
        <p14:creationId xmlns:p14="http://schemas.microsoft.com/office/powerpoint/2010/main" val="224114555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Isotropic solutions continued.</a:t>
            </a:r>
          </a:p>
        </p:txBody>
      </p:sp>
      <p:sp>
        <p:nvSpPr>
          <p:cNvPr id="4" name="Slide Number Placeholder 3"/>
          <p:cNvSpPr>
            <a:spLocks noGrp="1"/>
          </p:cNvSpPr>
          <p:nvPr>
            <p:ph type="sldNum" sz="quarter" idx="5"/>
          </p:nvPr>
        </p:nvSpPr>
        <p:spPr/>
        <p:txBody>
          <a:bodyPr/>
          <a:lstStyle/>
          <a:p>
            <a:fld id="{615B37F0-B5B5-4873-843A-F6B8A32A0D0F}" type="slidenum">
              <a:rPr lang="en-US" smtClean="0"/>
              <a:t>13</a:t>
            </a:fld>
            <a:endParaRPr lang="en-US" dirty="0"/>
          </a:p>
        </p:txBody>
      </p:sp>
    </p:spTree>
    <p:extLst>
      <p:ext uri="{BB962C8B-B14F-4D97-AF65-F5344CB8AC3E}">
        <p14:creationId xmlns:p14="http://schemas.microsoft.com/office/powerpoint/2010/main" val="399415465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special property of the Laplace operator.</a:t>
            </a:r>
          </a:p>
        </p:txBody>
      </p:sp>
      <p:sp>
        <p:nvSpPr>
          <p:cNvPr id="4" name="Slide Number Placeholder 3"/>
          <p:cNvSpPr>
            <a:spLocks noGrp="1"/>
          </p:cNvSpPr>
          <p:nvPr>
            <p:ph type="sldNum" sz="quarter" idx="5"/>
          </p:nvPr>
        </p:nvSpPr>
        <p:spPr/>
        <p:txBody>
          <a:bodyPr/>
          <a:lstStyle/>
          <a:p>
            <a:fld id="{615B37F0-B5B5-4873-843A-F6B8A32A0D0F}" type="slidenum">
              <a:rPr lang="en-US" smtClean="0"/>
              <a:t>14</a:t>
            </a:fld>
            <a:endParaRPr lang="en-US" dirty="0"/>
          </a:p>
        </p:txBody>
      </p:sp>
    </p:spTree>
    <p:extLst>
      <p:ext uri="{BB962C8B-B14F-4D97-AF65-F5344CB8AC3E}">
        <p14:creationId xmlns:p14="http://schemas.microsoft.com/office/powerpoint/2010/main" val="165850401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Taking the inverse Fourier transform.</a:t>
            </a:r>
          </a:p>
        </p:txBody>
      </p:sp>
      <p:sp>
        <p:nvSpPr>
          <p:cNvPr id="4" name="Slide Number Placeholder 3"/>
          <p:cNvSpPr>
            <a:spLocks noGrp="1"/>
          </p:cNvSpPr>
          <p:nvPr>
            <p:ph type="sldNum" sz="quarter" idx="5"/>
          </p:nvPr>
        </p:nvSpPr>
        <p:spPr/>
        <p:txBody>
          <a:bodyPr/>
          <a:lstStyle/>
          <a:p>
            <a:fld id="{615B37F0-B5B5-4873-843A-F6B8A32A0D0F}" type="slidenum">
              <a:rPr lang="en-US" smtClean="0"/>
              <a:t>15</a:t>
            </a:fld>
            <a:endParaRPr lang="en-US" dirty="0"/>
          </a:p>
        </p:txBody>
      </p:sp>
    </p:spTree>
    <p:extLst>
      <p:ext uri="{BB962C8B-B14F-4D97-AF65-F5344CB8AC3E}">
        <p14:creationId xmlns:p14="http://schemas.microsoft.com/office/powerpoint/2010/main" val="109923216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Details and final result.</a:t>
            </a:r>
          </a:p>
        </p:txBody>
      </p:sp>
      <p:sp>
        <p:nvSpPr>
          <p:cNvPr id="4" name="Slide Number Placeholder 3"/>
          <p:cNvSpPr>
            <a:spLocks noGrp="1"/>
          </p:cNvSpPr>
          <p:nvPr>
            <p:ph type="sldNum" sz="quarter" idx="5"/>
          </p:nvPr>
        </p:nvSpPr>
        <p:spPr/>
        <p:txBody>
          <a:bodyPr/>
          <a:lstStyle/>
          <a:p>
            <a:fld id="{615B37F0-B5B5-4873-843A-F6B8A32A0D0F}" type="slidenum">
              <a:rPr lang="en-US" smtClean="0"/>
              <a:t>16</a:t>
            </a:fld>
            <a:endParaRPr lang="en-US" dirty="0"/>
          </a:p>
        </p:txBody>
      </p:sp>
    </p:spTree>
    <p:extLst>
      <p:ext uri="{BB962C8B-B14F-4D97-AF65-F5344CB8AC3E}">
        <p14:creationId xmlns:p14="http://schemas.microsoft.com/office/powerpoint/2010/main" val="53651833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 is convenient/important to use the Green’s function consistent with the boundary values of the particular system of interest.</a:t>
            </a:r>
          </a:p>
        </p:txBody>
      </p:sp>
      <p:sp>
        <p:nvSpPr>
          <p:cNvPr id="4" name="Slide Number Placeholder 3"/>
          <p:cNvSpPr>
            <a:spLocks noGrp="1"/>
          </p:cNvSpPr>
          <p:nvPr>
            <p:ph type="sldNum" sz="quarter" idx="5"/>
          </p:nvPr>
        </p:nvSpPr>
        <p:spPr/>
        <p:txBody>
          <a:bodyPr/>
          <a:lstStyle/>
          <a:p>
            <a:fld id="{615B37F0-B5B5-4873-843A-F6B8A32A0D0F}" type="slidenum">
              <a:rPr lang="en-US" smtClean="0"/>
              <a:t>17</a:t>
            </a:fld>
            <a:endParaRPr lang="en-US" dirty="0"/>
          </a:p>
        </p:txBody>
      </p:sp>
    </p:spTree>
    <p:extLst>
      <p:ext uri="{BB962C8B-B14F-4D97-AF65-F5344CB8AC3E}">
        <p14:creationId xmlns:p14="http://schemas.microsoft.com/office/powerpoint/2010/main" val="295021214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order to motivate the use of Green’s functions,    we consider the famous Green’s theorem.    Note that these details/derivations will also be discussed when we consider mathematically similar situations for electrodynamic systems.</a:t>
            </a:r>
          </a:p>
        </p:txBody>
      </p:sp>
      <p:sp>
        <p:nvSpPr>
          <p:cNvPr id="4" name="Slide Number Placeholder 3"/>
          <p:cNvSpPr>
            <a:spLocks noGrp="1"/>
          </p:cNvSpPr>
          <p:nvPr>
            <p:ph type="sldNum" sz="quarter" idx="5"/>
          </p:nvPr>
        </p:nvSpPr>
        <p:spPr/>
        <p:txBody>
          <a:bodyPr/>
          <a:lstStyle/>
          <a:p>
            <a:fld id="{615B37F0-B5B5-4873-843A-F6B8A32A0D0F}" type="slidenum">
              <a:rPr lang="en-US" smtClean="0"/>
              <a:t>18</a:t>
            </a:fld>
            <a:endParaRPr lang="en-US" dirty="0"/>
          </a:p>
        </p:txBody>
      </p:sp>
    </p:spTree>
    <p:extLst>
      <p:ext uri="{BB962C8B-B14F-4D97-AF65-F5344CB8AC3E}">
        <p14:creationId xmlns:p14="http://schemas.microsoft.com/office/powerpoint/2010/main" val="51189175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Derivation continued.</a:t>
            </a:r>
          </a:p>
        </p:txBody>
      </p:sp>
      <p:sp>
        <p:nvSpPr>
          <p:cNvPr id="4" name="Slide Number Placeholder 3"/>
          <p:cNvSpPr>
            <a:spLocks noGrp="1"/>
          </p:cNvSpPr>
          <p:nvPr>
            <p:ph type="sldNum" sz="quarter" idx="5"/>
          </p:nvPr>
        </p:nvSpPr>
        <p:spPr/>
        <p:txBody>
          <a:bodyPr/>
          <a:lstStyle/>
          <a:p>
            <a:fld id="{615B37F0-B5B5-4873-843A-F6B8A32A0D0F}" type="slidenum">
              <a:rPr lang="en-US" smtClean="0"/>
              <a:t>19</a:t>
            </a:fld>
            <a:endParaRPr lang="en-US" dirty="0"/>
          </a:p>
        </p:txBody>
      </p:sp>
    </p:spTree>
    <p:extLst>
      <p:ext uri="{BB962C8B-B14F-4D97-AF65-F5344CB8AC3E}">
        <p14:creationId xmlns:p14="http://schemas.microsoft.com/office/powerpoint/2010/main" val="26608639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Scheduled colloquium for this week hosted by Professor </a:t>
            </a:r>
            <a:r>
              <a:rPr lang="en-US" dirty="0" err="1"/>
              <a:t>Jurchescu</a:t>
            </a:r>
            <a:r>
              <a:rPr lang="en-US" dirty="0"/>
              <a:t>.</a:t>
            </a:r>
          </a:p>
        </p:txBody>
      </p:sp>
      <p:sp>
        <p:nvSpPr>
          <p:cNvPr id="4" name="Slide Number Placeholder 3"/>
          <p:cNvSpPr>
            <a:spLocks noGrp="1"/>
          </p:cNvSpPr>
          <p:nvPr>
            <p:ph type="sldNum" sz="quarter" idx="5"/>
          </p:nvPr>
        </p:nvSpPr>
        <p:spPr/>
        <p:txBody>
          <a:bodyPr/>
          <a:lstStyle/>
          <a:p>
            <a:fld id="{615B37F0-B5B5-4873-843A-F6B8A32A0D0F}" type="slidenum">
              <a:rPr lang="en-US" smtClean="0"/>
              <a:t>2</a:t>
            </a:fld>
            <a:endParaRPr lang="en-US" dirty="0"/>
          </a:p>
        </p:txBody>
      </p:sp>
    </p:spTree>
    <p:extLst>
      <p:ext uri="{BB962C8B-B14F-4D97-AF65-F5344CB8AC3E}">
        <p14:creationId xmlns:p14="http://schemas.microsoft.com/office/powerpoint/2010/main" val="94245952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consider a simplified model of a sound amplifier where the red cylinder moves up and down in the z direction at a particular frequency omega.</a:t>
            </a:r>
          </a:p>
        </p:txBody>
      </p:sp>
      <p:sp>
        <p:nvSpPr>
          <p:cNvPr id="4" name="Slide Number Placeholder 3"/>
          <p:cNvSpPr>
            <a:spLocks noGrp="1"/>
          </p:cNvSpPr>
          <p:nvPr>
            <p:ph type="sldNum" sz="quarter" idx="5"/>
          </p:nvPr>
        </p:nvSpPr>
        <p:spPr/>
        <p:txBody>
          <a:bodyPr/>
          <a:lstStyle/>
          <a:p>
            <a:fld id="{615B37F0-B5B5-4873-843A-F6B8A32A0D0F}" type="slidenum">
              <a:rPr lang="en-US" smtClean="0"/>
              <a:t>20</a:t>
            </a:fld>
            <a:endParaRPr lang="en-US" dirty="0"/>
          </a:p>
        </p:txBody>
      </p:sp>
    </p:spTree>
    <p:extLst>
      <p:ext uri="{BB962C8B-B14F-4D97-AF65-F5344CB8AC3E}">
        <p14:creationId xmlns:p14="http://schemas.microsoft.com/office/powerpoint/2010/main" val="103665719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this case, we need to use a modified Green’s function to satisfy the boundary condition at z=0.</a:t>
            </a:r>
          </a:p>
        </p:txBody>
      </p:sp>
      <p:sp>
        <p:nvSpPr>
          <p:cNvPr id="4" name="Slide Number Placeholder 3"/>
          <p:cNvSpPr>
            <a:spLocks noGrp="1"/>
          </p:cNvSpPr>
          <p:nvPr>
            <p:ph type="sldNum" sz="quarter" idx="5"/>
          </p:nvPr>
        </p:nvSpPr>
        <p:spPr/>
        <p:txBody>
          <a:bodyPr/>
          <a:lstStyle/>
          <a:p>
            <a:fld id="{615B37F0-B5B5-4873-843A-F6B8A32A0D0F}" type="slidenum">
              <a:rPr lang="en-US" smtClean="0"/>
              <a:t>21</a:t>
            </a:fld>
            <a:endParaRPr lang="en-US" dirty="0"/>
          </a:p>
        </p:txBody>
      </p:sp>
    </p:spTree>
    <p:extLst>
      <p:ext uri="{BB962C8B-B14F-4D97-AF65-F5344CB8AC3E}">
        <p14:creationId xmlns:p14="http://schemas.microsoft.com/office/powerpoint/2010/main" val="293676589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Some details.</a:t>
            </a:r>
          </a:p>
        </p:txBody>
      </p:sp>
      <p:sp>
        <p:nvSpPr>
          <p:cNvPr id="4" name="Slide Number Placeholder 3"/>
          <p:cNvSpPr>
            <a:spLocks noGrp="1"/>
          </p:cNvSpPr>
          <p:nvPr>
            <p:ph type="sldNum" sz="quarter" idx="5"/>
          </p:nvPr>
        </p:nvSpPr>
        <p:spPr/>
        <p:txBody>
          <a:bodyPr/>
          <a:lstStyle/>
          <a:p>
            <a:fld id="{615B37F0-B5B5-4873-843A-F6B8A32A0D0F}" type="slidenum">
              <a:rPr lang="en-US" smtClean="0"/>
              <a:t>22</a:t>
            </a:fld>
            <a:endParaRPr lang="en-US" dirty="0"/>
          </a:p>
        </p:txBody>
      </p:sp>
    </p:spTree>
    <p:extLst>
      <p:ext uri="{BB962C8B-B14F-4D97-AF65-F5344CB8AC3E}">
        <p14:creationId xmlns:p14="http://schemas.microsoft.com/office/powerpoint/2010/main" val="56967958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Changing to more convenient coordinates.       Preparing to evaluate the expression far from the moving piston.</a:t>
            </a:r>
          </a:p>
        </p:txBody>
      </p:sp>
      <p:sp>
        <p:nvSpPr>
          <p:cNvPr id="4" name="Slide Number Placeholder 3"/>
          <p:cNvSpPr>
            <a:spLocks noGrp="1"/>
          </p:cNvSpPr>
          <p:nvPr>
            <p:ph type="sldNum" sz="quarter" idx="5"/>
          </p:nvPr>
        </p:nvSpPr>
        <p:spPr/>
        <p:txBody>
          <a:bodyPr/>
          <a:lstStyle/>
          <a:p>
            <a:fld id="{615B37F0-B5B5-4873-843A-F6B8A32A0D0F}" type="slidenum">
              <a:rPr lang="en-US" smtClean="0"/>
              <a:t>23</a:t>
            </a:fld>
            <a:endParaRPr lang="en-US" dirty="0"/>
          </a:p>
        </p:txBody>
      </p:sp>
    </p:spTree>
    <p:extLst>
      <p:ext uri="{BB962C8B-B14F-4D97-AF65-F5344CB8AC3E}">
        <p14:creationId xmlns:p14="http://schemas.microsoft.com/office/powerpoint/2010/main" val="295749281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Approximate solution continued.    In this approximation, the integral can be evaluated in terms of Bessel functions.</a:t>
            </a:r>
          </a:p>
        </p:txBody>
      </p:sp>
      <p:sp>
        <p:nvSpPr>
          <p:cNvPr id="4" name="Slide Number Placeholder 3"/>
          <p:cNvSpPr>
            <a:spLocks noGrp="1"/>
          </p:cNvSpPr>
          <p:nvPr>
            <p:ph type="sldNum" sz="quarter" idx="5"/>
          </p:nvPr>
        </p:nvSpPr>
        <p:spPr/>
        <p:txBody>
          <a:bodyPr/>
          <a:lstStyle/>
          <a:p>
            <a:fld id="{615B37F0-B5B5-4873-843A-F6B8A32A0D0F}" type="slidenum">
              <a:rPr lang="en-US" smtClean="0"/>
              <a:t>24</a:t>
            </a:fld>
            <a:endParaRPr lang="en-US" dirty="0"/>
          </a:p>
        </p:txBody>
      </p:sp>
    </p:spTree>
    <p:extLst>
      <p:ext uri="{BB962C8B-B14F-4D97-AF65-F5344CB8AC3E}">
        <p14:creationId xmlns:p14="http://schemas.microsoft.com/office/powerpoint/2010/main" val="299710231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Estimating the power of the sound wave in this asymptotic regime.</a:t>
            </a:r>
          </a:p>
        </p:txBody>
      </p:sp>
      <p:sp>
        <p:nvSpPr>
          <p:cNvPr id="4" name="Slide Number Placeholder 3"/>
          <p:cNvSpPr>
            <a:spLocks noGrp="1"/>
          </p:cNvSpPr>
          <p:nvPr>
            <p:ph type="sldNum" sz="quarter" idx="5"/>
          </p:nvPr>
        </p:nvSpPr>
        <p:spPr/>
        <p:txBody>
          <a:bodyPr/>
          <a:lstStyle/>
          <a:p>
            <a:fld id="{615B37F0-B5B5-4873-843A-F6B8A32A0D0F}" type="slidenum">
              <a:rPr lang="en-US" smtClean="0"/>
              <a:t>25</a:t>
            </a:fld>
            <a:endParaRPr lang="en-US" dirty="0"/>
          </a:p>
        </p:txBody>
      </p:sp>
    </p:spTree>
    <p:extLst>
      <p:ext uri="{BB962C8B-B14F-4D97-AF65-F5344CB8AC3E}">
        <p14:creationId xmlns:p14="http://schemas.microsoft.com/office/powerpoint/2010/main" val="51489232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Graph of the power as a function of the polar angle theta.</a:t>
            </a:r>
          </a:p>
        </p:txBody>
      </p:sp>
      <p:sp>
        <p:nvSpPr>
          <p:cNvPr id="4" name="Slide Number Placeholder 3"/>
          <p:cNvSpPr>
            <a:spLocks noGrp="1"/>
          </p:cNvSpPr>
          <p:nvPr>
            <p:ph type="sldNum" sz="quarter" idx="5"/>
          </p:nvPr>
        </p:nvSpPr>
        <p:spPr/>
        <p:txBody>
          <a:bodyPr/>
          <a:lstStyle/>
          <a:p>
            <a:fld id="{615B37F0-B5B5-4873-843A-F6B8A32A0D0F}" type="slidenum">
              <a:rPr lang="en-US" smtClean="0"/>
              <a:t>26</a:t>
            </a:fld>
            <a:endParaRPr lang="en-US" dirty="0"/>
          </a:p>
        </p:txBody>
      </p:sp>
    </p:spTree>
    <p:extLst>
      <p:ext uri="{BB962C8B-B14F-4D97-AF65-F5344CB8AC3E}">
        <p14:creationId xmlns:p14="http://schemas.microsoft.com/office/powerpoint/2010/main" val="100353899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consider the case of a plane wave of sound, scattering off of a cylindrical object.     Can you think of a physical situation for this model?</a:t>
            </a:r>
          </a:p>
        </p:txBody>
      </p:sp>
      <p:sp>
        <p:nvSpPr>
          <p:cNvPr id="4" name="Slide Number Placeholder 3"/>
          <p:cNvSpPr>
            <a:spLocks noGrp="1"/>
          </p:cNvSpPr>
          <p:nvPr>
            <p:ph type="sldNum" sz="quarter" idx="5"/>
          </p:nvPr>
        </p:nvSpPr>
        <p:spPr/>
        <p:txBody>
          <a:bodyPr/>
          <a:lstStyle/>
          <a:p>
            <a:fld id="{615B37F0-B5B5-4873-843A-F6B8A32A0D0F}" type="slidenum">
              <a:rPr lang="en-US" smtClean="0"/>
              <a:t>27</a:t>
            </a:fld>
            <a:endParaRPr lang="en-US" dirty="0"/>
          </a:p>
        </p:txBody>
      </p:sp>
    </p:spTree>
    <p:extLst>
      <p:ext uri="{BB962C8B-B14F-4D97-AF65-F5344CB8AC3E}">
        <p14:creationId xmlns:p14="http://schemas.microsoft.com/office/powerpoint/2010/main" val="199047553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Analysis of the scattering wave using cylindrical coordinates.</a:t>
            </a:r>
          </a:p>
        </p:txBody>
      </p:sp>
      <p:sp>
        <p:nvSpPr>
          <p:cNvPr id="4" name="Slide Number Placeholder 3"/>
          <p:cNvSpPr>
            <a:spLocks noGrp="1"/>
          </p:cNvSpPr>
          <p:nvPr>
            <p:ph type="sldNum" sz="quarter" idx="5"/>
          </p:nvPr>
        </p:nvSpPr>
        <p:spPr/>
        <p:txBody>
          <a:bodyPr/>
          <a:lstStyle/>
          <a:p>
            <a:fld id="{615B37F0-B5B5-4873-843A-F6B8A32A0D0F}" type="slidenum">
              <a:rPr lang="en-US" smtClean="0"/>
              <a:t>28</a:t>
            </a:fld>
            <a:endParaRPr lang="en-US" dirty="0"/>
          </a:p>
        </p:txBody>
      </p:sp>
    </p:spTree>
    <p:extLst>
      <p:ext uri="{BB962C8B-B14F-4D97-AF65-F5344CB8AC3E}">
        <p14:creationId xmlns:p14="http://schemas.microsoft.com/office/powerpoint/2010/main" val="289966640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this case we expect a cylindrical wave that can be represented in terms of Bessel and Neumann functions, or more conveniently in terms of Hankel functions H.          Satisfying the boundary values on the surface of the scattering cylinder,   we find the coefficients of the expression.</a:t>
            </a:r>
          </a:p>
        </p:txBody>
      </p:sp>
      <p:sp>
        <p:nvSpPr>
          <p:cNvPr id="4" name="Slide Number Placeholder 3"/>
          <p:cNvSpPr>
            <a:spLocks noGrp="1"/>
          </p:cNvSpPr>
          <p:nvPr>
            <p:ph type="sldNum" sz="quarter" idx="5"/>
          </p:nvPr>
        </p:nvSpPr>
        <p:spPr/>
        <p:txBody>
          <a:bodyPr/>
          <a:lstStyle/>
          <a:p>
            <a:fld id="{615B37F0-B5B5-4873-843A-F6B8A32A0D0F}" type="slidenum">
              <a:rPr lang="en-US" smtClean="0"/>
              <a:t>29</a:t>
            </a:fld>
            <a:endParaRPr lang="en-US" dirty="0"/>
          </a:p>
        </p:txBody>
      </p:sp>
    </p:spTree>
    <p:extLst>
      <p:ext uri="{BB962C8B-B14F-4D97-AF65-F5344CB8AC3E}">
        <p14:creationId xmlns:p14="http://schemas.microsoft.com/office/powerpoint/2010/main" val="8264305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Schedule.</a:t>
            </a:r>
          </a:p>
        </p:txBody>
      </p:sp>
      <p:sp>
        <p:nvSpPr>
          <p:cNvPr id="4" name="Slide Number Placeholder 3"/>
          <p:cNvSpPr>
            <a:spLocks noGrp="1"/>
          </p:cNvSpPr>
          <p:nvPr>
            <p:ph type="sldNum" sz="quarter" idx="10"/>
          </p:nvPr>
        </p:nvSpPr>
        <p:spPr/>
        <p:txBody>
          <a:bodyPr/>
          <a:lstStyle/>
          <a:p>
            <a:fld id="{615B37F0-B5B5-4873-843A-F6B8A32A0D0F}" type="slidenum">
              <a:rPr lang="en-US" smtClean="0"/>
              <a:t>3</a:t>
            </a:fld>
            <a:endParaRPr lang="en-US" dirty="0"/>
          </a:p>
        </p:txBody>
      </p:sp>
    </p:spTree>
    <p:extLst>
      <p:ext uri="{BB962C8B-B14F-4D97-AF65-F5344CB8AC3E}">
        <p14:creationId xmlns:p14="http://schemas.microsoft.com/office/powerpoint/2010/main" val="302573830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Using the asymptotic form of the Hankel functions we can analyze the results further.</a:t>
            </a:r>
          </a:p>
        </p:txBody>
      </p:sp>
      <p:sp>
        <p:nvSpPr>
          <p:cNvPr id="4" name="Slide Number Placeholder 3"/>
          <p:cNvSpPr>
            <a:spLocks noGrp="1"/>
          </p:cNvSpPr>
          <p:nvPr>
            <p:ph type="sldNum" sz="quarter" idx="5"/>
          </p:nvPr>
        </p:nvSpPr>
        <p:spPr/>
        <p:txBody>
          <a:bodyPr/>
          <a:lstStyle/>
          <a:p>
            <a:fld id="{615B37F0-B5B5-4873-843A-F6B8A32A0D0F}" type="slidenum">
              <a:rPr lang="en-US" smtClean="0"/>
              <a:t>30</a:t>
            </a:fld>
            <a:endParaRPr lang="en-US" dirty="0"/>
          </a:p>
        </p:txBody>
      </p:sp>
    </p:spTree>
    <p:extLst>
      <p:ext uri="{BB962C8B-B14F-4D97-AF65-F5344CB8AC3E}">
        <p14:creationId xmlns:p14="http://schemas.microsoft.com/office/powerpoint/2010/main" val="269929029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Defining the appropriate scattering cross section, we can analyze the results further.     For ka&lt;&lt;1  (long wavelengths, low frequencies) we find that most of the sound is scattered backwards from the </a:t>
            </a:r>
            <a:r>
              <a:rPr lang="en-US"/>
              <a:t>propagation direction.</a:t>
            </a:r>
            <a:endParaRPr lang="en-US" dirty="0"/>
          </a:p>
        </p:txBody>
      </p:sp>
      <p:sp>
        <p:nvSpPr>
          <p:cNvPr id="4" name="Slide Number Placeholder 3"/>
          <p:cNvSpPr>
            <a:spLocks noGrp="1"/>
          </p:cNvSpPr>
          <p:nvPr>
            <p:ph type="sldNum" sz="quarter" idx="5"/>
          </p:nvPr>
        </p:nvSpPr>
        <p:spPr/>
        <p:txBody>
          <a:bodyPr/>
          <a:lstStyle/>
          <a:p>
            <a:fld id="{615B37F0-B5B5-4873-843A-F6B8A32A0D0F}" type="slidenum">
              <a:rPr lang="en-US" smtClean="0"/>
              <a:t>31</a:t>
            </a:fld>
            <a:endParaRPr lang="en-US" dirty="0"/>
          </a:p>
        </p:txBody>
      </p:sp>
    </p:spTree>
    <p:extLst>
      <p:ext uri="{BB962C8B-B14F-4D97-AF65-F5344CB8AC3E}">
        <p14:creationId xmlns:p14="http://schemas.microsoft.com/office/powerpoint/2010/main" val="9148105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Review wave equation and plane wave solutions.</a:t>
            </a:r>
          </a:p>
        </p:txBody>
      </p:sp>
      <p:sp>
        <p:nvSpPr>
          <p:cNvPr id="4" name="Slide Number Placeholder 3"/>
          <p:cNvSpPr>
            <a:spLocks noGrp="1"/>
          </p:cNvSpPr>
          <p:nvPr>
            <p:ph type="sldNum" sz="quarter" idx="5"/>
          </p:nvPr>
        </p:nvSpPr>
        <p:spPr/>
        <p:txBody>
          <a:bodyPr/>
          <a:lstStyle/>
          <a:p>
            <a:fld id="{615B37F0-B5B5-4873-843A-F6B8A32A0D0F}" type="slidenum">
              <a:rPr lang="en-US" smtClean="0"/>
              <a:t>4</a:t>
            </a:fld>
            <a:endParaRPr lang="en-US" dirty="0"/>
          </a:p>
        </p:txBody>
      </p:sp>
    </p:spTree>
    <p:extLst>
      <p:ext uri="{BB962C8B-B14F-4D97-AF65-F5344CB8AC3E}">
        <p14:creationId xmlns:p14="http://schemas.microsoft.com/office/powerpoint/2010/main" val="28620842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Review of some details from Monday.</a:t>
            </a:r>
          </a:p>
        </p:txBody>
      </p:sp>
      <p:sp>
        <p:nvSpPr>
          <p:cNvPr id="4" name="Slide Number Placeholder 3"/>
          <p:cNvSpPr>
            <a:spLocks noGrp="1"/>
          </p:cNvSpPr>
          <p:nvPr>
            <p:ph type="sldNum" sz="quarter" idx="5"/>
          </p:nvPr>
        </p:nvSpPr>
        <p:spPr/>
        <p:txBody>
          <a:bodyPr/>
          <a:lstStyle/>
          <a:p>
            <a:fld id="{615B37F0-B5B5-4873-843A-F6B8A32A0D0F}" type="slidenum">
              <a:rPr lang="en-US" smtClean="0"/>
              <a:t>5</a:t>
            </a:fld>
            <a:endParaRPr lang="en-US" dirty="0"/>
          </a:p>
        </p:txBody>
      </p:sp>
    </p:spTree>
    <p:extLst>
      <p:ext uri="{BB962C8B-B14F-4D97-AF65-F5344CB8AC3E}">
        <p14:creationId xmlns:p14="http://schemas.microsoft.com/office/powerpoint/2010/main" val="968379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Review continued.</a:t>
            </a:r>
          </a:p>
        </p:txBody>
      </p:sp>
      <p:sp>
        <p:nvSpPr>
          <p:cNvPr id="4" name="Slide Number Placeholder 3"/>
          <p:cNvSpPr>
            <a:spLocks noGrp="1"/>
          </p:cNvSpPr>
          <p:nvPr>
            <p:ph type="sldNum" sz="quarter" idx="5"/>
          </p:nvPr>
        </p:nvSpPr>
        <p:spPr/>
        <p:txBody>
          <a:bodyPr/>
          <a:lstStyle/>
          <a:p>
            <a:fld id="{615B37F0-B5B5-4873-843A-F6B8A32A0D0F}" type="slidenum">
              <a:rPr lang="en-US" smtClean="0"/>
              <a:t>6</a:t>
            </a:fld>
            <a:endParaRPr lang="en-US" dirty="0"/>
          </a:p>
        </p:txBody>
      </p:sp>
    </p:spTree>
    <p:extLst>
      <p:ext uri="{BB962C8B-B14F-4D97-AF65-F5344CB8AC3E}">
        <p14:creationId xmlns:p14="http://schemas.microsoft.com/office/powerpoint/2010/main" val="41897616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Review continued.</a:t>
            </a:r>
          </a:p>
        </p:txBody>
      </p:sp>
      <p:sp>
        <p:nvSpPr>
          <p:cNvPr id="4" name="Slide Number Placeholder 3"/>
          <p:cNvSpPr>
            <a:spLocks noGrp="1"/>
          </p:cNvSpPr>
          <p:nvPr>
            <p:ph type="sldNum" sz="quarter" idx="5"/>
          </p:nvPr>
        </p:nvSpPr>
        <p:spPr/>
        <p:txBody>
          <a:bodyPr/>
          <a:lstStyle/>
          <a:p>
            <a:fld id="{615B37F0-B5B5-4873-843A-F6B8A32A0D0F}" type="slidenum">
              <a:rPr lang="en-US" smtClean="0"/>
              <a:t>7</a:t>
            </a:fld>
            <a:endParaRPr lang="en-US" dirty="0"/>
          </a:p>
        </p:txBody>
      </p:sp>
    </p:spTree>
    <p:extLst>
      <p:ext uri="{BB962C8B-B14F-4D97-AF65-F5344CB8AC3E}">
        <p14:creationId xmlns:p14="http://schemas.microsoft.com/office/powerpoint/2010/main" val="36252575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think of wave equation with a source.         The Green’s function is a very powerful tool for solving these problems.   We will use similar techniques in solving the wave equation for electromagnetic waves.</a:t>
            </a:r>
          </a:p>
        </p:txBody>
      </p:sp>
      <p:sp>
        <p:nvSpPr>
          <p:cNvPr id="4" name="Slide Number Placeholder 3"/>
          <p:cNvSpPr>
            <a:spLocks noGrp="1"/>
          </p:cNvSpPr>
          <p:nvPr>
            <p:ph type="sldNum" sz="quarter" idx="5"/>
          </p:nvPr>
        </p:nvSpPr>
        <p:spPr/>
        <p:txBody>
          <a:bodyPr/>
          <a:lstStyle/>
          <a:p>
            <a:fld id="{615B37F0-B5B5-4873-843A-F6B8A32A0D0F}" type="slidenum">
              <a:rPr lang="en-US" smtClean="0"/>
              <a:t>8</a:t>
            </a:fld>
            <a:endParaRPr lang="en-US" dirty="0"/>
          </a:p>
        </p:txBody>
      </p:sp>
    </p:spTree>
    <p:extLst>
      <p:ext uri="{BB962C8B-B14F-4D97-AF65-F5344CB8AC3E}">
        <p14:creationId xmlns:p14="http://schemas.microsoft.com/office/powerpoint/2010/main" val="4095856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Result that we will derive.</a:t>
            </a:r>
          </a:p>
        </p:txBody>
      </p:sp>
      <p:sp>
        <p:nvSpPr>
          <p:cNvPr id="4" name="Slide Number Placeholder 3"/>
          <p:cNvSpPr>
            <a:spLocks noGrp="1"/>
          </p:cNvSpPr>
          <p:nvPr>
            <p:ph type="sldNum" sz="quarter" idx="5"/>
          </p:nvPr>
        </p:nvSpPr>
        <p:spPr/>
        <p:txBody>
          <a:bodyPr/>
          <a:lstStyle/>
          <a:p>
            <a:fld id="{615B37F0-B5B5-4873-843A-F6B8A32A0D0F}" type="slidenum">
              <a:rPr lang="en-US" smtClean="0"/>
              <a:t>9</a:t>
            </a:fld>
            <a:endParaRPr lang="en-US" dirty="0"/>
          </a:p>
        </p:txBody>
      </p:sp>
    </p:spTree>
    <p:extLst>
      <p:ext uri="{BB962C8B-B14F-4D97-AF65-F5344CB8AC3E}">
        <p14:creationId xmlns:p14="http://schemas.microsoft.com/office/powerpoint/2010/main" val="2190026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r>
              <a:rPr lang="en-US"/>
              <a:t>11/4/2020</a:t>
            </a:r>
            <a:endParaRPr lang="en-US" dirty="0"/>
          </a:p>
        </p:txBody>
      </p:sp>
      <p:sp>
        <p:nvSpPr>
          <p:cNvPr id="5" name="Footer Placeholder 4"/>
          <p:cNvSpPr>
            <a:spLocks noGrp="1"/>
          </p:cNvSpPr>
          <p:nvPr>
            <p:ph type="ftr" sz="quarter" idx="11"/>
          </p:nvPr>
        </p:nvSpPr>
        <p:spPr/>
        <p:txBody>
          <a:bodyPr/>
          <a:lstStyle/>
          <a:p>
            <a:r>
              <a:rPr lang="en-US"/>
              <a:t>PHY 711  Fall 2020 -- Lecture 31</a:t>
            </a:r>
            <a:endParaRPr lang="en-US" dirty="0"/>
          </a:p>
        </p:txBody>
      </p:sp>
      <p:sp>
        <p:nvSpPr>
          <p:cNvPr id="6" name="Slide Number Placeholder 5"/>
          <p:cNvSpPr>
            <a:spLocks noGrp="1"/>
          </p:cNvSpPr>
          <p:nvPr>
            <p:ph type="sldNum" sz="quarter" idx="12"/>
          </p:nvPr>
        </p:nvSpPr>
        <p:spPr/>
        <p:txBody>
          <a:bodyPr/>
          <a:lstStyle/>
          <a:p>
            <a:fld id="{CE368B07-CEBF-4C80-90AF-53B34FA04CF3}" type="slidenum">
              <a:rPr lang="en-US" smtClean="0"/>
              <a:t>‹#›</a:t>
            </a:fld>
            <a:endParaRPr lang="en-US" dirty="0"/>
          </a:p>
        </p:txBody>
      </p:sp>
    </p:spTree>
    <p:extLst>
      <p:ext uri="{BB962C8B-B14F-4D97-AF65-F5344CB8AC3E}">
        <p14:creationId xmlns:p14="http://schemas.microsoft.com/office/powerpoint/2010/main" val="18022542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11/4/2020</a:t>
            </a:r>
            <a:endParaRPr lang="en-US" dirty="0"/>
          </a:p>
        </p:txBody>
      </p:sp>
      <p:sp>
        <p:nvSpPr>
          <p:cNvPr id="5" name="Footer Placeholder 4"/>
          <p:cNvSpPr>
            <a:spLocks noGrp="1"/>
          </p:cNvSpPr>
          <p:nvPr>
            <p:ph type="ftr" sz="quarter" idx="11"/>
          </p:nvPr>
        </p:nvSpPr>
        <p:spPr/>
        <p:txBody>
          <a:bodyPr/>
          <a:lstStyle/>
          <a:p>
            <a:r>
              <a:rPr lang="en-US"/>
              <a:t>PHY 711  Fall 2020 -- Lecture 31</a:t>
            </a:r>
            <a:endParaRPr lang="en-US" dirty="0"/>
          </a:p>
        </p:txBody>
      </p:sp>
      <p:sp>
        <p:nvSpPr>
          <p:cNvPr id="6" name="Slide Number Placeholder 5"/>
          <p:cNvSpPr>
            <a:spLocks noGrp="1"/>
          </p:cNvSpPr>
          <p:nvPr>
            <p:ph type="sldNum" sz="quarter" idx="12"/>
          </p:nvPr>
        </p:nvSpPr>
        <p:spPr/>
        <p:txBody>
          <a:bodyPr/>
          <a:lstStyle/>
          <a:p>
            <a:fld id="{CE368B07-CEBF-4C80-90AF-53B34FA04CF3}" type="slidenum">
              <a:rPr lang="en-US" smtClean="0"/>
              <a:t>‹#›</a:t>
            </a:fld>
            <a:endParaRPr lang="en-US" dirty="0"/>
          </a:p>
        </p:txBody>
      </p:sp>
    </p:spTree>
    <p:extLst>
      <p:ext uri="{BB962C8B-B14F-4D97-AF65-F5344CB8AC3E}">
        <p14:creationId xmlns:p14="http://schemas.microsoft.com/office/powerpoint/2010/main" val="40401551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11/4/2020</a:t>
            </a:r>
            <a:endParaRPr lang="en-US" dirty="0"/>
          </a:p>
        </p:txBody>
      </p:sp>
      <p:sp>
        <p:nvSpPr>
          <p:cNvPr id="5" name="Footer Placeholder 4"/>
          <p:cNvSpPr>
            <a:spLocks noGrp="1"/>
          </p:cNvSpPr>
          <p:nvPr>
            <p:ph type="ftr" sz="quarter" idx="11"/>
          </p:nvPr>
        </p:nvSpPr>
        <p:spPr/>
        <p:txBody>
          <a:bodyPr/>
          <a:lstStyle/>
          <a:p>
            <a:r>
              <a:rPr lang="en-US"/>
              <a:t>PHY 711  Fall 2020 -- Lecture 31</a:t>
            </a:r>
            <a:endParaRPr lang="en-US" dirty="0"/>
          </a:p>
        </p:txBody>
      </p:sp>
      <p:sp>
        <p:nvSpPr>
          <p:cNvPr id="6" name="Slide Number Placeholder 5"/>
          <p:cNvSpPr>
            <a:spLocks noGrp="1"/>
          </p:cNvSpPr>
          <p:nvPr>
            <p:ph type="sldNum" sz="quarter" idx="12"/>
          </p:nvPr>
        </p:nvSpPr>
        <p:spPr/>
        <p:txBody>
          <a:bodyPr/>
          <a:lstStyle/>
          <a:p>
            <a:fld id="{CE368B07-CEBF-4C80-90AF-53B34FA04CF3}" type="slidenum">
              <a:rPr lang="en-US" smtClean="0"/>
              <a:t>‹#›</a:t>
            </a:fld>
            <a:endParaRPr lang="en-US" dirty="0"/>
          </a:p>
        </p:txBody>
      </p:sp>
    </p:spTree>
    <p:extLst>
      <p:ext uri="{BB962C8B-B14F-4D97-AF65-F5344CB8AC3E}">
        <p14:creationId xmlns:p14="http://schemas.microsoft.com/office/powerpoint/2010/main" val="18042887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11/4/2020</a:t>
            </a:r>
            <a:endParaRPr lang="en-US" dirty="0"/>
          </a:p>
        </p:txBody>
      </p:sp>
      <p:sp>
        <p:nvSpPr>
          <p:cNvPr id="5" name="Footer Placeholder 4"/>
          <p:cNvSpPr>
            <a:spLocks noGrp="1"/>
          </p:cNvSpPr>
          <p:nvPr>
            <p:ph type="ftr" sz="quarter" idx="11"/>
          </p:nvPr>
        </p:nvSpPr>
        <p:spPr/>
        <p:txBody>
          <a:bodyPr/>
          <a:lstStyle/>
          <a:p>
            <a:r>
              <a:rPr lang="en-US"/>
              <a:t>PHY 711  Fall 2020 -- Lecture 31</a:t>
            </a:r>
            <a:endParaRPr lang="en-US" dirty="0"/>
          </a:p>
        </p:txBody>
      </p:sp>
      <p:sp>
        <p:nvSpPr>
          <p:cNvPr id="6" name="Slide Number Placeholder 5"/>
          <p:cNvSpPr>
            <a:spLocks noGrp="1"/>
          </p:cNvSpPr>
          <p:nvPr>
            <p:ph type="sldNum" sz="quarter" idx="12"/>
          </p:nvPr>
        </p:nvSpPr>
        <p:spPr/>
        <p:txBody>
          <a:bodyPr/>
          <a:lstStyle/>
          <a:p>
            <a:fld id="{CE368B07-CEBF-4C80-90AF-53B34FA04CF3}" type="slidenum">
              <a:rPr lang="en-US" smtClean="0"/>
              <a:t>‹#›</a:t>
            </a:fld>
            <a:endParaRPr lang="en-US" dirty="0"/>
          </a:p>
        </p:txBody>
      </p:sp>
    </p:spTree>
    <p:extLst>
      <p:ext uri="{BB962C8B-B14F-4D97-AF65-F5344CB8AC3E}">
        <p14:creationId xmlns:p14="http://schemas.microsoft.com/office/powerpoint/2010/main" val="33328557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a:t>11/4/2020</a:t>
            </a:r>
            <a:endParaRPr lang="en-US" dirty="0"/>
          </a:p>
        </p:txBody>
      </p:sp>
      <p:sp>
        <p:nvSpPr>
          <p:cNvPr id="5" name="Footer Placeholder 4"/>
          <p:cNvSpPr>
            <a:spLocks noGrp="1"/>
          </p:cNvSpPr>
          <p:nvPr>
            <p:ph type="ftr" sz="quarter" idx="11"/>
          </p:nvPr>
        </p:nvSpPr>
        <p:spPr/>
        <p:txBody>
          <a:bodyPr/>
          <a:lstStyle/>
          <a:p>
            <a:r>
              <a:rPr lang="en-US"/>
              <a:t>PHY 711  Fall 2020 -- Lecture 31</a:t>
            </a:r>
            <a:endParaRPr lang="en-US" dirty="0"/>
          </a:p>
        </p:txBody>
      </p:sp>
      <p:sp>
        <p:nvSpPr>
          <p:cNvPr id="6" name="Slide Number Placeholder 5"/>
          <p:cNvSpPr>
            <a:spLocks noGrp="1"/>
          </p:cNvSpPr>
          <p:nvPr>
            <p:ph type="sldNum" sz="quarter" idx="12"/>
          </p:nvPr>
        </p:nvSpPr>
        <p:spPr/>
        <p:txBody>
          <a:bodyPr/>
          <a:lstStyle/>
          <a:p>
            <a:fld id="{CE368B07-CEBF-4C80-90AF-53B34FA04CF3}" type="slidenum">
              <a:rPr lang="en-US" smtClean="0"/>
              <a:t>‹#›</a:t>
            </a:fld>
            <a:endParaRPr lang="en-US" dirty="0"/>
          </a:p>
        </p:txBody>
      </p:sp>
    </p:spTree>
    <p:extLst>
      <p:ext uri="{BB962C8B-B14F-4D97-AF65-F5344CB8AC3E}">
        <p14:creationId xmlns:p14="http://schemas.microsoft.com/office/powerpoint/2010/main" val="33203837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r>
              <a:rPr lang="en-US"/>
              <a:t>11/4/2020</a:t>
            </a:r>
            <a:endParaRPr lang="en-US" dirty="0"/>
          </a:p>
        </p:txBody>
      </p:sp>
      <p:sp>
        <p:nvSpPr>
          <p:cNvPr id="6" name="Footer Placeholder 5"/>
          <p:cNvSpPr>
            <a:spLocks noGrp="1"/>
          </p:cNvSpPr>
          <p:nvPr>
            <p:ph type="ftr" sz="quarter" idx="11"/>
          </p:nvPr>
        </p:nvSpPr>
        <p:spPr/>
        <p:txBody>
          <a:bodyPr/>
          <a:lstStyle/>
          <a:p>
            <a:r>
              <a:rPr lang="en-US"/>
              <a:t>PHY 711  Fall 2020 -- Lecture 31</a:t>
            </a:r>
            <a:endParaRPr lang="en-US" dirty="0"/>
          </a:p>
        </p:txBody>
      </p:sp>
      <p:sp>
        <p:nvSpPr>
          <p:cNvPr id="7" name="Slide Number Placeholder 6"/>
          <p:cNvSpPr>
            <a:spLocks noGrp="1"/>
          </p:cNvSpPr>
          <p:nvPr>
            <p:ph type="sldNum" sz="quarter" idx="12"/>
          </p:nvPr>
        </p:nvSpPr>
        <p:spPr/>
        <p:txBody>
          <a:bodyPr/>
          <a:lstStyle/>
          <a:p>
            <a:fld id="{CE368B07-CEBF-4C80-90AF-53B34FA04CF3}" type="slidenum">
              <a:rPr lang="en-US" smtClean="0"/>
              <a:t>‹#›</a:t>
            </a:fld>
            <a:endParaRPr lang="en-US" dirty="0"/>
          </a:p>
        </p:txBody>
      </p:sp>
    </p:spTree>
    <p:extLst>
      <p:ext uri="{BB962C8B-B14F-4D97-AF65-F5344CB8AC3E}">
        <p14:creationId xmlns:p14="http://schemas.microsoft.com/office/powerpoint/2010/main" val="3273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r>
              <a:rPr lang="en-US"/>
              <a:t>11/4/2020</a:t>
            </a:r>
            <a:endParaRPr lang="en-US" dirty="0"/>
          </a:p>
        </p:txBody>
      </p:sp>
      <p:sp>
        <p:nvSpPr>
          <p:cNvPr id="8" name="Footer Placeholder 7"/>
          <p:cNvSpPr>
            <a:spLocks noGrp="1"/>
          </p:cNvSpPr>
          <p:nvPr>
            <p:ph type="ftr" sz="quarter" idx="11"/>
          </p:nvPr>
        </p:nvSpPr>
        <p:spPr/>
        <p:txBody>
          <a:bodyPr/>
          <a:lstStyle/>
          <a:p>
            <a:r>
              <a:rPr lang="en-US"/>
              <a:t>PHY 711  Fall 2020 -- Lecture 31</a:t>
            </a:r>
            <a:endParaRPr lang="en-US" dirty="0"/>
          </a:p>
        </p:txBody>
      </p:sp>
      <p:sp>
        <p:nvSpPr>
          <p:cNvPr id="9" name="Slide Number Placeholder 8"/>
          <p:cNvSpPr>
            <a:spLocks noGrp="1"/>
          </p:cNvSpPr>
          <p:nvPr>
            <p:ph type="sldNum" sz="quarter" idx="12"/>
          </p:nvPr>
        </p:nvSpPr>
        <p:spPr/>
        <p:txBody>
          <a:bodyPr/>
          <a:lstStyle/>
          <a:p>
            <a:fld id="{CE368B07-CEBF-4C80-90AF-53B34FA04CF3}" type="slidenum">
              <a:rPr lang="en-US" smtClean="0"/>
              <a:t>‹#›</a:t>
            </a:fld>
            <a:endParaRPr lang="en-US" dirty="0"/>
          </a:p>
        </p:txBody>
      </p:sp>
    </p:spTree>
    <p:extLst>
      <p:ext uri="{BB962C8B-B14F-4D97-AF65-F5344CB8AC3E}">
        <p14:creationId xmlns:p14="http://schemas.microsoft.com/office/powerpoint/2010/main" val="20369225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r>
              <a:rPr lang="en-US"/>
              <a:t>11/4/2020</a:t>
            </a:r>
            <a:endParaRPr lang="en-US" dirty="0"/>
          </a:p>
        </p:txBody>
      </p:sp>
      <p:sp>
        <p:nvSpPr>
          <p:cNvPr id="4" name="Footer Placeholder 3"/>
          <p:cNvSpPr>
            <a:spLocks noGrp="1"/>
          </p:cNvSpPr>
          <p:nvPr>
            <p:ph type="ftr" sz="quarter" idx="11"/>
          </p:nvPr>
        </p:nvSpPr>
        <p:spPr/>
        <p:txBody>
          <a:bodyPr/>
          <a:lstStyle/>
          <a:p>
            <a:r>
              <a:rPr lang="en-US"/>
              <a:t>PHY 711  Fall 2020 -- Lecture 31</a:t>
            </a:r>
            <a:endParaRPr lang="en-US" dirty="0"/>
          </a:p>
        </p:txBody>
      </p:sp>
      <p:sp>
        <p:nvSpPr>
          <p:cNvPr id="5" name="Slide Number Placeholder 4"/>
          <p:cNvSpPr>
            <a:spLocks noGrp="1"/>
          </p:cNvSpPr>
          <p:nvPr>
            <p:ph type="sldNum" sz="quarter" idx="12"/>
          </p:nvPr>
        </p:nvSpPr>
        <p:spPr/>
        <p:txBody>
          <a:bodyPr/>
          <a:lstStyle/>
          <a:p>
            <a:fld id="{CE368B07-CEBF-4C80-90AF-53B34FA04CF3}" type="slidenum">
              <a:rPr lang="en-US" smtClean="0"/>
              <a:t>‹#›</a:t>
            </a:fld>
            <a:endParaRPr lang="en-US" dirty="0"/>
          </a:p>
        </p:txBody>
      </p:sp>
    </p:spTree>
    <p:extLst>
      <p:ext uri="{BB962C8B-B14F-4D97-AF65-F5344CB8AC3E}">
        <p14:creationId xmlns:p14="http://schemas.microsoft.com/office/powerpoint/2010/main" val="36689163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11/4/2020</a:t>
            </a:r>
            <a:endParaRPr lang="en-US" dirty="0"/>
          </a:p>
        </p:txBody>
      </p:sp>
      <p:sp>
        <p:nvSpPr>
          <p:cNvPr id="3" name="Footer Placeholder 2"/>
          <p:cNvSpPr>
            <a:spLocks noGrp="1"/>
          </p:cNvSpPr>
          <p:nvPr>
            <p:ph type="ftr" sz="quarter" idx="11"/>
          </p:nvPr>
        </p:nvSpPr>
        <p:spPr/>
        <p:txBody>
          <a:bodyPr/>
          <a:lstStyle/>
          <a:p>
            <a:r>
              <a:rPr lang="en-US"/>
              <a:t>PHY 711  Fall 2020 -- Lecture 31</a:t>
            </a:r>
            <a:endParaRPr lang="en-US" dirty="0"/>
          </a:p>
        </p:txBody>
      </p:sp>
      <p:sp>
        <p:nvSpPr>
          <p:cNvPr id="4" name="Slide Number Placeholder 3"/>
          <p:cNvSpPr>
            <a:spLocks noGrp="1"/>
          </p:cNvSpPr>
          <p:nvPr>
            <p:ph type="sldNum" sz="quarter" idx="12"/>
          </p:nvPr>
        </p:nvSpPr>
        <p:spPr/>
        <p:txBody>
          <a:bodyPr/>
          <a:lstStyle/>
          <a:p>
            <a:fld id="{CE368B07-CEBF-4C80-90AF-53B34FA04CF3}" type="slidenum">
              <a:rPr lang="en-US" smtClean="0"/>
              <a:t>‹#›</a:t>
            </a:fld>
            <a:endParaRPr lang="en-US" dirty="0"/>
          </a:p>
        </p:txBody>
      </p:sp>
    </p:spTree>
    <p:extLst>
      <p:ext uri="{BB962C8B-B14F-4D97-AF65-F5344CB8AC3E}">
        <p14:creationId xmlns:p14="http://schemas.microsoft.com/office/powerpoint/2010/main" val="10958655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11/4/2020</a:t>
            </a:r>
            <a:endParaRPr lang="en-US" dirty="0"/>
          </a:p>
        </p:txBody>
      </p:sp>
      <p:sp>
        <p:nvSpPr>
          <p:cNvPr id="6" name="Footer Placeholder 5"/>
          <p:cNvSpPr>
            <a:spLocks noGrp="1"/>
          </p:cNvSpPr>
          <p:nvPr>
            <p:ph type="ftr" sz="quarter" idx="11"/>
          </p:nvPr>
        </p:nvSpPr>
        <p:spPr/>
        <p:txBody>
          <a:bodyPr/>
          <a:lstStyle/>
          <a:p>
            <a:r>
              <a:rPr lang="en-US"/>
              <a:t>PHY 711  Fall 2020 -- Lecture 31</a:t>
            </a:r>
            <a:endParaRPr lang="en-US" dirty="0"/>
          </a:p>
        </p:txBody>
      </p:sp>
      <p:sp>
        <p:nvSpPr>
          <p:cNvPr id="7" name="Slide Number Placeholder 6"/>
          <p:cNvSpPr>
            <a:spLocks noGrp="1"/>
          </p:cNvSpPr>
          <p:nvPr>
            <p:ph type="sldNum" sz="quarter" idx="12"/>
          </p:nvPr>
        </p:nvSpPr>
        <p:spPr/>
        <p:txBody>
          <a:bodyPr/>
          <a:lstStyle/>
          <a:p>
            <a:fld id="{CE368B07-CEBF-4C80-90AF-53B34FA04CF3}" type="slidenum">
              <a:rPr lang="en-US" smtClean="0"/>
              <a:t>‹#›</a:t>
            </a:fld>
            <a:endParaRPr lang="en-US" dirty="0"/>
          </a:p>
        </p:txBody>
      </p:sp>
    </p:spTree>
    <p:extLst>
      <p:ext uri="{BB962C8B-B14F-4D97-AF65-F5344CB8AC3E}">
        <p14:creationId xmlns:p14="http://schemas.microsoft.com/office/powerpoint/2010/main" val="14225024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11/4/2020</a:t>
            </a:r>
            <a:endParaRPr lang="en-US" dirty="0"/>
          </a:p>
        </p:txBody>
      </p:sp>
      <p:sp>
        <p:nvSpPr>
          <p:cNvPr id="6" name="Footer Placeholder 5"/>
          <p:cNvSpPr>
            <a:spLocks noGrp="1"/>
          </p:cNvSpPr>
          <p:nvPr>
            <p:ph type="ftr" sz="quarter" idx="11"/>
          </p:nvPr>
        </p:nvSpPr>
        <p:spPr/>
        <p:txBody>
          <a:bodyPr/>
          <a:lstStyle/>
          <a:p>
            <a:r>
              <a:rPr lang="en-US"/>
              <a:t>PHY 711  Fall 2020 -- Lecture 31</a:t>
            </a:r>
            <a:endParaRPr lang="en-US" dirty="0"/>
          </a:p>
        </p:txBody>
      </p:sp>
      <p:sp>
        <p:nvSpPr>
          <p:cNvPr id="7" name="Slide Number Placeholder 6"/>
          <p:cNvSpPr>
            <a:spLocks noGrp="1"/>
          </p:cNvSpPr>
          <p:nvPr>
            <p:ph type="sldNum" sz="quarter" idx="12"/>
          </p:nvPr>
        </p:nvSpPr>
        <p:spPr/>
        <p:txBody>
          <a:bodyPr/>
          <a:lstStyle/>
          <a:p>
            <a:fld id="{CE368B07-CEBF-4C80-90AF-53B34FA04CF3}" type="slidenum">
              <a:rPr lang="en-US" smtClean="0"/>
              <a:t>‹#›</a:t>
            </a:fld>
            <a:endParaRPr lang="en-US" dirty="0"/>
          </a:p>
        </p:txBody>
      </p:sp>
    </p:spTree>
    <p:extLst>
      <p:ext uri="{BB962C8B-B14F-4D97-AF65-F5344CB8AC3E}">
        <p14:creationId xmlns:p14="http://schemas.microsoft.com/office/powerpoint/2010/main" val="36302447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11/4/2020</a:t>
            </a:r>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PHY 711  Fall 2020 -- Lecture 31</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368B07-CEBF-4C80-90AF-53B34FA04CF3}" type="slidenum">
              <a:rPr lang="en-US" smtClean="0"/>
              <a:t>‹#›</a:t>
            </a:fld>
            <a:endParaRPr lang="en-US" dirty="0"/>
          </a:p>
        </p:txBody>
      </p:sp>
    </p:spTree>
    <p:extLst>
      <p:ext uri="{BB962C8B-B14F-4D97-AF65-F5344CB8AC3E}">
        <p14:creationId xmlns:p14="http://schemas.microsoft.com/office/powerpoint/2010/main" val="27001727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7.xml"/><Relationship Id="rId1" Type="http://schemas.openxmlformats.org/officeDocument/2006/relationships/vmlDrawing" Target="../drawings/vmlDrawing7.vml"/><Relationship Id="rId5" Type="http://schemas.openxmlformats.org/officeDocument/2006/relationships/image" Target="../media/image15.wmf"/><Relationship Id="rId4" Type="http://schemas.openxmlformats.org/officeDocument/2006/relationships/oleObject" Target="../embeddings/oleObject13.bin"/></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7.xml"/><Relationship Id="rId1" Type="http://schemas.openxmlformats.org/officeDocument/2006/relationships/vmlDrawing" Target="../drawings/vmlDrawing8.vml"/><Relationship Id="rId5" Type="http://schemas.openxmlformats.org/officeDocument/2006/relationships/image" Target="../media/image16.wmf"/><Relationship Id="rId4" Type="http://schemas.openxmlformats.org/officeDocument/2006/relationships/oleObject" Target="../embeddings/oleObject14.bin"/></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7.xml"/><Relationship Id="rId1" Type="http://schemas.openxmlformats.org/officeDocument/2006/relationships/vmlDrawing" Target="../drawings/vmlDrawing9.vml"/><Relationship Id="rId5" Type="http://schemas.openxmlformats.org/officeDocument/2006/relationships/image" Target="../media/image17.wmf"/><Relationship Id="rId4" Type="http://schemas.openxmlformats.org/officeDocument/2006/relationships/oleObject" Target="../embeddings/oleObject15.bin"/></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7.xml"/><Relationship Id="rId1" Type="http://schemas.openxmlformats.org/officeDocument/2006/relationships/vmlDrawing" Target="../drawings/vmlDrawing10.vml"/><Relationship Id="rId5" Type="http://schemas.openxmlformats.org/officeDocument/2006/relationships/image" Target="../media/image18.wmf"/><Relationship Id="rId4" Type="http://schemas.openxmlformats.org/officeDocument/2006/relationships/oleObject" Target="../embeddings/oleObject16.bin"/></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7" Type="http://schemas.openxmlformats.org/officeDocument/2006/relationships/image" Target="../media/image20.wmf"/><Relationship Id="rId2" Type="http://schemas.openxmlformats.org/officeDocument/2006/relationships/slideLayout" Target="../slideLayouts/slideLayout7.xml"/><Relationship Id="rId1" Type="http://schemas.openxmlformats.org/officeDocument/2006/relationships/vmlDrawing" Target="../drawings/vmlDrawing11.vml"/><Relationship Id="rId6" Type="http://schemas.openxmlformats.org/officeDocument/2006/relationships/oleObject" Target="../embeddings/oleObject18.bin"/><Relationship Id="rId5" Type="http://schemas.openxmlformats.org/officeDocument/2006/relationships/image" Target="../media/image19.wmf"/><Relationship Id="rId4" Type="http://schemas.openxmlformats.org/officeDocument/2006/relationships/oleObject" Target="../embeddings/oleObject17.bin"/></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7.xml"/><Relationship Id="rId1" Type="http://schemas.openxmlformats.org/officeDocument/2006/relationships/vmlDrawing" Target="../drawings/vmlDrawing12.vml"/><Relationship Id="rId5" Type="http://schemas.openxmlformats.org/officeDocument/2006/relationships/image" Target="../media/image21.wmf"/><Relationship Id="rId4" Type="http://schemas.openxmlformats.org/officeDocument/2006/relationships/oleObject" Target="../embeddings/oleObject19.bin"/></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7.xml"/><Relationship Id="rId1" Type="http://schemas.openxmlformats.org/officeDocument/2006/relationships/vmlDrawing" Target="../drawings/vmlDrawing13.vml"/><Relationship Id="rId5" Type="http://schemas.openxmlformats.org/officeDocument/2006/relationships/image" Target="../media/image22.wmf"/><Relationship Id="rId4" Type="http://schemas.openxmlformats.org/officeDocument/2006/relationships/oleObject" Target="../embeddings/oleObject20.bin"/></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7.xml"/><Relationship Id="rId1" Type="http://schemas.openxmlformats.org/officeDocument/2006/relationships/vmlDrawing" Target="../drawings/vmlDrawing14.vml"/><Relationship Id="rId5" Type="http://schemas.openxmlformats.org/officeDocument/2006/relationships/image" Target="../media/image23.wmf"/><Relationship Id="rId4" Type="http://schemas.openxmlformats.org/officeDocument/2006/relationships/oleObject" Target="../embeddings/oleObject21.bin"/></Relationships>
</file>

<file path=ppt/slides/_rels/slide18.xml.rels><?xml version="1.0" encoding="UTF-8" standalone="yes"?>
<Relationships xmlns="http://schemas.openxmlformats.org/package/2006/relationships"><Relationship Id="rId8" Type="http://schemas.openxmlformats.org/officeDocument/2006/relationships/oleObject" Target="../embeddings/oleObject24.bin"/><Relationship Id="rId3" Type="http://schemas.openxmlformats.org/officeDocument/2006/relationships/notesSlide" Target="../notesSlides/notesSlide18.xml"/><Relationship Id="rId7" Type="http://schemas.openxmlformats.org/officeDocument/2006/relationships/image" Target="../media/image25.wmf"/><Relationship Id="rId2" Type="http://schemas.openxmlformats.org/officeDocument/2006/relationships/slideLayout" Target="../slideLayouts/slideLayout7.xml"/><Relationship Id="rId1" Type="http://schemas.openxmlformats.org/officeDocument/2006/relationships/vmlDrawing" Target="../drawings/vmlDrawing15.vml"/><Relationship Id="rId6" Type="http://schemas.openxmlformats.org/officeDocument/2006/relationships/oleObject" Target="../embeddings/oleObject23.bin"/><Relationship Id="rId5" Type="http://schemas.openxmlformats.org/officeDocument/2006/relationships/image" Target="../media/image24.wmf"/><Relationship Id="rId4" Type="http://schemas.openxmlformats.org/officeDocument/2006/relationships/oleObject" Target="../embeddings/oleObject22.bin"/><Relationship Id="rId9" Type="http://schemas.openxmlformats.org/officeDocument/2006/relationships/image" Target="../media/image26.wmf"/></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9.xml"/><Relationship Id="rId7" Type="http://schemas.openxmlformats.org/officeDocument/2006/relationships/image" Target="../media/image28.wmf"/><Relationship Id="rId2" Type="http://schemas.openxmlformats.org/officeDocument/2006/relationships/slideLayout" Target="../slideLayouts/slideLayout7.xml"/><Relationship Id="rId1" Type="http://schemas.openxmlformats.org/officeDocument/2006/relationships/vmlDrawing" Target="../drawings/vmlDrawing16.vml"/><Relationship Id="rId6" Type="http://schemas.openxmlformats.org/officeDocument/2006/relationships/oleObject" Target="../embeddings/oleObject26.bin"/><Relationship Id="rId5" Type="http://schemas.openxmlformats.org/officeDocument/2006/relationships/image" Target="../media/image27.wmf"/><Relationship Id="rId4" Type="http://schemas.openxmlformats.org/officeDocument/2006/relationships/oleObject" Target="../embeddings/oleObject25.bin"/></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0.xml"/><Relationship Id="rId7" Type="http://schemas.openxmlformats.org/officeDocument/2006/relationships/image" Target="../media/image30.wmf"/><Relationship Id="rId2" Type="http://schemas.openxmlformats.org/officeDocument/2006/relationships/slideLayout" Target="../slideLayouts/slideLayout7.xml"/><Relationship Id="rId1" Type="http://schemas.openxmlformats.org/officeDocument/2006/relationships/vmlDrawing" Target="../drawings/vmlDrawing17.vml"/><Relationship Id="rId6" Type="http://schemas.openxmlformats.org/officeDocument/2006/relationships/oleObject" Target="../embeddings/oleObject28.bin"/><Relationship Id="rId5" Type="http://schemas.openxmlformats.org/officeDocument/2006/relationships/image" Target="../media/image29.wmf"/><Relationship Id="rId4" Type="http://schemas.openxmlformats.org/officeDocument/2006/relationships/oleObject" Target="../embeddings/oleObject27.bin"/></Relationships>
</file>

<file path=ppt/slides/_rels/slide21.xml.rels><?xml version="1.0" encoding="UTF-8" standalone="yes"?>
<Relationships xmlns="http://schemas.openxmlformats.org/package/2006/relationships"><Relationship Id="rId8" Type="http://schemas.openxmlformats.org/officeDocument/2006/relationships/oleObject" Target="../embeddings/oleObject31.bin"/><Relationship Id="rId3" Type="http://schemas.openxmlformats.org/officeDocument/2006/relationships/notesSlide" Target="../notesSlides/notesSlide21.xml"/><Relationship Id="rId7" Type="http://schemas.openxmlformats.org/officeDocument/2006/relationships/image" Target="../media/image32.wmf"/><Relationship Id="rId2" Type="http://schemas.openxmlformats.org/officeDocument/2006/relationships/slideLayout" Target="../slideLayouts/slideLayout7.xml"/><Relationship Id="rId1" Type="http://schemas.openxmlformats.org/officeDocument/2006/relationships/vmlDrawing" Target="../drawings/vmlDrawing18.vml"/><Relationship Id="rId6" Type="http://schemas.openxmlformats.org/officeDocument/2006/relationships/oleObject" Target="../embeddings/oleObject30.bin"/><Relationship Id="rId5" Type="http://schemas.openxmlformats.org/officeDocument/2006/relationships/image" Target="../media/image31.wmf"/><Relationship Id="rId4" Type="http://schemas.openxmlformats.org/officeDocument/2006/relationships/oleObject" Target="../embeddings/oleObject29.bin"/><Relationship Id="rId9" Type="http://schemas.openxmlformats.org/officeDocument/2006/relationships/image" Target="../media/image33.wmf"/></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2.xml"/><Relationship Id="rId7" Type="http://schemas.openxmlformats.org/officeDocument/2006/relationships/image" Target="../media/image35.wmf"/><Relationship Id="rId2" Type="http://schemas.openxmlformats.org/officeDocument/2006/relationships/slideLayout" Target="../slideLayouts/slideLayout7.xml"/><Relationship Id="rId1" Type="http://schemas.openxmlformats.org/officeDocument/2006/relationships/vmlDrawing" Target="../drawings/vmlDrawing19.vml"/><Relationship Id="rId6" Type="http://schemas.openxmlformats.org/officeDocument/2006/relationships/oleObject" Target="../embeddings/oleObject33.bin"/><Relationship Id="rId5" Type="http://schemas.openxmlformats.org/officeDocument/2006/relationships/image" Target="../media/image34.wmf"/><Relationship Id="rId4" Type="http://schemas.openxmlformats.org/officeDocument/2006/relationships/oleObject" Target="../embeddings/oleObject32.bin"/></Relationships>
</file>

<file path=ppt/slides/_rels/slide23.xml.rels><?xml version="1.0" encoding="UTF-8" standalone="yes"?>
<Relationships xmlns="http://schemas.openxmlformats.org/package/2006/relationships"><Relationship Id="rId8" Type="http://schemas.openxmlformats.org/officeDocument/2006/relationships/oleObject" Target="../embeddings/oleObject36.bin"/><Relationship Id="rId3" Type="http://schemas.openxmlformats.org/officeDocument/2006/relationships/notesSlide" Target="../notesSlides/notesSlide23.xml"/><Relationship Id="rId7" Type="http://schemas.openxmlformats.org/officeDocument/2006/relationships/image" Target="../media/image37.wmf"/><Relationship Id="rId2" Type="http://schemas.openxmlformats.org/officeDocument/2006/relationships/slideLayout" Target="../slideLayouts/slideLayout7.xml"/><Relationship Id="rId1" Type="http://schemas.openxmlformats.org/officeDocument/2006/relationships/vmlDrawing" Target="../drawings/vmlDrawing20.vml"/><Relationship Id="rId6" Type="http://schemas.openxmlformats.org/officeDocument/2006/relationships/oleObject" Target="../embeddings/oleObject35.bin"/><Relationship Id="rId5" Type="http://schemas.openxmlformats.org/officeDocument/2006/relationships/image" Target="../media/image36.wmf"/><Relationship Id="rId4" Type="http://schemas.openxmlformats.org/officeDocument/2006/relationships/oleObject" Target="../embeddings/oleObject34.bin"/><Relationship Id="rId9" Type="http://schemas.openxmlformats.org/officeDocument/2006/relationships/image" Target="../media/image38.wmf"/></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4.xml"/><Relationship Id="rId7" Type="http://schemas.openxmlformats.org/officeDocument/2006/relationships/image" Target="../media/image40.wmf"/><Relationship Id="rId2" Type="http://schemas.openxmlformats.org/officeDocument/2006/relationships/slideLayout" Target="../slideLayouts/slideLayout7.xml"/><Relationship Id="rId1" Type="http://schemas.openxmlformats.org/officeDocument/2006/relationships/vmlDrawing" Target="../drawings/vmlDrawing21.vml"/><Relationship Id="rId6" Type="http://schemas.openxmlformats.org/officeDocument/2006/relationships/oleObject" Target="../embeddings/oleObject38.bin"/><Relationship Id="rId5" Type="http://schemas.openxmlformats.org/officeDocument/2006/relationships/image" Target="../media/image39.wmf"/><Relationship Id="rId4" Type="http://schemas.openxmlformats.org/officeDocument/2006/relationships/oleObject" Target="../embeddings/oleObject37.bin"/></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7.xml"/><Relationship Id="rId1" Type="http://schemas.openxmlformats.org/officeDocument/2006/relationships/vmlDrawing" Target="../drawings/vmlDrawing22.vml"/><Relationship Id="rId5" Type="http://schemas.openxmlformats.org/officeDocument/2006/relationships/image" Target="../media/image41.wmf"/><Relationship Id="rId4" Type="http://schemas.openxmlformats.org/officeDocument/2006/relationships/oleObject" Target="../embeddings/oleObject39.bin"/></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7.xml"/><Relationship Id="rId1" Type="http://schemas.openxmlformats.org/officeDocument/2006/relationships/vmlDrawing" Target="../drawings/vmlDrawing23.vml"/><Relationship Id="rId6" Type="http://schemas.openxmlformats.org/officeDocument/2006/relationships/image" Target="../media/image42.wmf"/><Relationship Id="rId5" Type="http://schemas.openxmlformats.org/officeDocument/2006/relationships/oleObject" Target="../embeddings/oleObject40.bin"/><Relationship Id="rId4" Type="http://schemas.openxmlformats.org/officeDocument/2006/relationships/image" Target="../media/image43.png"/></Relationships>
</file>

<file path=ppt/slides/_rels/slide27.xml.rels><?xml version="1.0" encoding="UTF-8" standalone="yes"?>
<Relationships xmlns="http://schemas.openxmlformats.org/package/2006/relationships"><Relationship Id="rId3" Type="http://schemas.openxmlformats.org/officeDocument/2006/relationships/image" Target="../media/image44.png"/><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28.xml"/><Relationship Id="rId7" Type="http://schemas.openxmlformats.org/officeDocument/2006/relationships/image" Target="../media/image46.wmf"/><Relationship Id="rId2" Type="http://schemas.openxmlformats.org/officeDocument/2006/relationships/slideLayout" Target="../slideLayouts/slideLayout7.xml"/><Relationship Id="rId1" Type="http://schemas.openxmlformats.org/officeDocument/2006/relationships/vmlDrawing" Target="../drawings/vmlDrawing24.vml"/><Relationship Id="rId6" Type="http://schemas.openxmlformats.org/officeDocument/2006/relationships/oleObject" Target="../embeddings/oleObject42.bin"/><Relationship Id="rId5" Type="http://schemas.openxmlformats.org/officeDocument/2006/relationships/image" Target="../media/image45.wmf"/><Relationship Id="rId4" Type="http://schemas.openxmlformats.org/officeDocument/2006/relationships/oleObject" Target="../embeddings/oleObject41.bin"/></Relationships>
</file>

<file path=ppt/slides/_rels/slide29.xml.rels><?xml version="1.0" encoding="UTF-8" standalone="yes"?>
<Relationships xmlns="http://schemas.openxmlformats.org/package/2006/relationships"><Relationship Id="rId8" Type="http://schemas.openxmlformats.org/officeDocument/2006/relationships/image" Target="../media/image48.wmf"/><Relationship Id="rId3" Type="http://schemas.openxmlformats.org/officeDocument/2006/relationships/notesSlide" Target="../notesSlides/notesSlide29.xml"/><Relationship Id="rId7" Type="http://schemas.openxmlformats.org/officeDocument/2006/relationships/oleObject" Target="../embeddings/oleObject44.bin"/><Relationship Id="rId2" Type="http://schemas.openxmlformats.org/officeDocument/2006/relationships/slideLayout" Target="../slideLayouts/slideLayout7.xml"/><Relationship Id="rId1" Type="http://schemas.openxmlformats.org/officeDocument/2006/relationships/vmlDrawing" Target="../drawings/vmlDrawing25.vml"/><Relationship Id="rId6" Type="http://schemas.openxmlformats.org/officeDocument/2006/relationships/image" Target="../media/image47.wmf"/><Relationship Id="rId5" Type="http://schemas.openxmlformats.org/officeDocument/2006/relationships/oleObject" Target="../embeddings/oleObject43.bin"/><Relationship Id="rId4" Type="http://schemas.openxmlformats.org/officeDocument/2006/relationships/image" Target="../media/image44.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8" Type="http://schemas.openxmlformats.org/officeDocument/2006/relationships/image" Target="../media/image50.wmf"/><Relationship Id="rId3" Type="http://schemas.openxmlformats.org/officeDocument/2006/relationships/notesSlide" Target="../notesSlides/notesSlide30.xml"/><Relationship Id="rId7" Type="http://schemas.openxmlformats.org/officeDocument/2006/relationships/oleObject" Target="../embeddings/oleObject46.bin"/><Relationship Id="rId2" Type="http://schemas.openxmlformats.org/officeDocument/2006/relationships/slideLayout" Target="../slideLayouts/slideLayout7.xml"/><Relationship Id="rId1" Type="http://schemas.openxmlformats.org/officeDocument/2006/relationships/vmlDrawing" Target="../drawings/vmlDrawing26.vml"/><Relationship Id="rId6" Type="http://schemas.openxmlformats.org/officeDocument/2006/relationships/image" Target="../media/image49.wmf"/><Relationship Id="rId5" Type="http://schemas.openxmlformats.org/officeDocument/2006/relationships/oleObject" Target="../embeddings/oleObject45.bin"/><Relationship Id="rId10" Type="http://schemas.openxmlformats.org/officeDocument/2006/relationships/image" Target="../media/image51.wmf"/><Relationship Id="rId4" Type="http://schemas.openxmlformats.org/officeDocument/2006/relationships/image" Target="../media/image44.png"/><Relationship Id="rId9" Type="http://schemas.openxmlformats.org/officeDocument/2006/relationships/oleObject" Target="../embeddings/oleObject47.bin"/></Relationships>
</file>

<file path=ppt/slides/_rels/slide31.xml.rels><?xml version="1.0" encoding="UTF-8" standalone="yes"?>
<Relationships xmlns="http://schemas.openxmlformats.org/package/2006/relationships"><Relationship Id="rId8" Type="http://schemas.openxmlformats.org/officeDocument/2006/relationships/oleObject" Target="../embeddings/oleObject49.bin"/><Relationship Id="rId3" Type="http://schemas.openxmlformats.org/officeDocument/2006/relationships/notesSlide" Target="../notesSlides/notesSlide31.xml"/><Relationship Id="rId7" Type="http://schemas.openxmlformats.org/officeDocument/2006/relationships/image" Target="../media/image44.png"/><Relationship Id="rId2" Type="http://schemas.openxmlformats.org/officeDocument/2006/relationships/slideLayout" Target="../slideLayouts/slideLayout7.xml"/><Relationship Id="rId1" Type="http://schemas.openxmlformats.org/officeDocument/2006/relationships/vmlDrawing" Target="../drawings/vmlDrawing27.vml"/><Relationship Id="rId6" Type="http://schemas.openxmlformats.org/officeDocument/2006/relationships/image" Target="../media/image52.wmf"/><Relationship Id="rId11" Type="http://schemas.openxmlformats.org/officeDocument/2006/relationships/image" Target="../media/image54.wmf"/><Relationship Id="rId5" Type="http://schemas.openxmlformats.org/officeDocument/2006/relationships/oleObject" Target="../embeddings/oleObject48.bin"/><Relationship Id="rId10" Type="http://schemas.openxmlformats.org/officeDocument/2006/relationships/oleObject" Target="../embeddings/oleObject50.bin"/><Relationship Id="rId4" Type="http://schemas.openxmlformats.org/officeDocument/2006/relationships/image" Target="../media/image55.png"/><Relationship Id="rId9" Type="http://schemas.openxmlformats.org/officeDocument/2006/relationships/image" Target="../media/image53.wmf"/></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7" Type="http://schemas.openxmlformats.org/officeDocument/2006/relationships/image" Target="../media/image4.wmf"/><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3.wmf"/><Relationship Id="rId4" Type="http://schemas.openxmlformats.org/officeDocument/2006/relationships/oleObject" Target="../embeddings/oleObject1.bin"/></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5.bin"/><Relationship Id="rId3" Type="http://schemas.openxmlformats.org/officeDocument/2006/relationships/notesSlide" Target="../notesSlides/notesSlide5.xml"/><Relationship Id="rId7" Type="http://schemas.openxmlformats.org/officeDocument/2006/relationships/image" Target="../media/image6.wmf"/><Relationship Id="rId2" Type="http://schemas.openxmlformats.org/officeDocument/2006/relationships/slideLayout" Target="../slideLayouts/slideLayout7.xml"/><Relationship Id="rId1" Type="http://schemas.openxmlformats.org/officeDocument/2006/relationships/vmlDrawing" Target="../drawings/vmlDrawing2.vml"/><Relationship Id="rId6" Type="http://schemas.openxmlformats.org/officeDocument/2006/relationships/oleObject" Target="../embeddings/oleObject4.bin"/><Relationship Id="rId5" Type="http://schemas.openxmlformats.org/officeDocument/2006/relationships/image" Target="../media/image5.wmf"/><Relationship Id="rId4" Type="http://schemas.openxmlformats.org/officeDocument/2006/relationships/oleObject" Target="../embeddings/oleObject3.bin"/><Relationship Id="rId9" Type="http://schemas.openxmlformats.org/officeDocument/2006/relationships/image" Target="../media/image7.wmf"/></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7" Type="http://schemas.openxmlformats.org/officeDocument/2006/relationships/image" Target="../media/image9.wmf"/><Relationship Id="rId2" Type="http://schemas.openxmlformats.org/officeDocument/2006/relationships/slideLayout" Target="../slideLayouts/slideLayout7.xml"/><Relationship Id="rId1" Type="http://schemas.openxmlformats.org/officeDocument/2006/relationships/vmlDrawing" Target="../drawings/vmlDrawing3.vml"/><Relationship Id="rId6" Type="http://schemas.openxmlformats.org/officeDocument/2006/relationships/oleObject" Target="../embeddings/oleObject7.bin"/><Relationship Id="rId5" Type="http://schemas.openxmlformats.org/officeDocument/2006/relationships/image" Target="../media/image8.wmf"/><Relationship Id="rId4" Type="http://schemas.openxmlformats.org/officeDocument/2006/relationships/oleObject" Target="../embeddings/oleObject6.bin"/></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10.bin"/><Relationship Id="rId3" Type="http://schemas.openxmlformats.org/officeDocument/2006/relationships/notesSlide" Target="../notesSlides/notesSlide7.xml"/><Relationship Id="rId7" Type="http://schemas.openxmlformats.org/officeDocument/2006/relationships/image" Target="../media/image11.wmf"/><Relationship Id="rId2" Type="http://schemas.openxmlformats.org/officeDocument/2006/relationships/slideLayout" Target="../slideLayouts/slideLayout7.xml"/><Relationship Id="rId1" Type="http://schemas.openxmlformats.org/officeDocument/2006/relationships/vmlDrawing" Target="../drawings/vmlDrawing4.vml"/><Relationship Id="rId6" Type="http://schemas.openxmlformats.org/officeDocument/2006/relationships/oleObject" Target="../embeddings/oleObject9.bin"/><Relationship Id="rId5" Type="http://schemas.openxmlformats.org/officeDocument/2006/relationships/image" Target="../media/image10.wmf"/><Relationship Id="rId4" Type="http://schemas.openxmlformats.org/officeDocument/2006/relationships/oleObject" Target="../embeddings/oleObject8.bin"/><Relationship Id="rId9" Type="http://schemas.openxmlformats.org/officeDocument/2006/relationships/image" Target="../media/image12.wmf"/></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7.xml"/><Relationship Id="rId1" Type="http://schemas.openxmlformats.org/officeDocument/2006/relationships/vmlDrawing" Target="../drawings/vmlDrawing5.vml"/><Relationship Id="rId5" Type="http://schemas.openxmlformats.org/officeDocument/2006/relationships/image" Target="../media/image13.wmf"/><Relationship Id="rId4" Type="http://schemas.openxmlformats.org/officeDocument/2006/relationships/oleObject" Target="../embeddings/oleObject11.bin"/></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7.xml"/><Relationship Id="rId1" Type="http://schemas.openxmlformats.org/officeDocument/2006/relationships/vmlDrawing" Target="../drawings/vmlDrawing6.vml"/><Relationship Id="rId5" Type="http://schemas.openxmlformats.org/officeDocument/2006/relationships/image" Target="../media/image14.wmf"/><Relationship Id="rId4" Type="http://schemas.openxmlformats.org/officeDocument/2006/relationships/oleObject" Target="../embeddings/oleObject12.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11/4/2020</a:t>
            </a:r>
            <a:endParaRPr lang="en-US" dirty="0"/>
          </a:p>
        </p:txBody>
      </p:sp>
      <p:sp>
        <p:nvSpPr>
          <p:cNvPr id="3" name="Footer Placeholder 2"/>
          <p:cNvSpPr>
            <a:spLocks noGrp="1"/>
          </p:cNvSpPr>
          <p:nvPr>
            <p:ph type="ftr" sz="quarter" idx="11"/>
          </p:nvPr>
        </p:nvSpPr>
        <p:spPr/>
        <p:txBody>
          <a:bodyPr/>
          <a:lstStyle/>
          <a:p>
            <a:r>
              <a:rPr lang="en-US"/>
              <a:t>PHY 711  Fall 2020 -- Lecture 31</a:t>
            </a:r>
            <a:endParaRPr lang="en-US" dirty="0"/>
          </a:p>
        </p:txBody>
      </p:sp>
      <p:sp>
        <p:nvSpPr>
          <p:cNvPr id="4" name="Slide Number Placeholder 3"/>
          <p:cNvSpPr>
            <a:spLocks noGrp="1"/>
          </p:cNvSpPr>
          <p:nvPr>
            <p:ph type="sldNum" sz="quarter" idx="12"/>
          </p:nvPr>
        </p:nvSpPr>
        <p:spPr/>
        <p:txBody>
          <a:bodyPr/>
          <a:lstStyle/>
          <a:p>
            <a:fld id="{CE368B07-CEBF-4C80-90AF-53B34FA04CF3}" type="slidenum">
              <a:rPr lang="en-US" smtClean="0"/>
              <a:t>1</a:t>
            </a:fld>
            <a:endParaRPr lang="en-US" dirty="0"/>
          </a:p>
        </p:txBody>
      </p:sp>
      <p:sp>
        <p:nvSpPr>
          <p:cNvPr id="5" name="TextBox 4"/>
          <p:cNvSpPr txBox="1"/>
          <p:nvPr/>
        </p:nvSpPr>
        <p:spPr>
          <a:xfrm>
            <a:off x="29308" y="612844"/>
            <a:ext cx="8839200" cy="5632311"/>
          </a:xfrm>
          <a:prstGeom prst="rect">
            <a:avLst/>
          </a:prstGeom>
          <a:noFill/>
        </p:spPr>
        <p:txBody>
          <a:bodyPr wrap="square" rtlCol="0">
            <a:spAutoFit/>
          </a:bodyPr>
          <a:lstStyle/>
          <a:p>
            <a:pPr algn="ctr"/>
            <a:r>
              <a:rPr lang="en-US" sz="3200" b="1" dirty="0"/>
              <a:t>PHY 711 Classical Mechanics and Mathematical Methods</a:t>
            </a:r>
          </a:p>
          <a:p>
            <a:pPr algn="ctr"/>
            <a:r>
              <a:rPr lang="en-US" sz="3200" b="1" dirty="0"/>
              <a:t>10-10:50 AM  MWF online or (occasionally) in Olin 103</a:t>
            </a:r>
          </a:p>
          <a:p>
            <a:pPr algn="ctr"/>
            <a:endParaRPr lang="en-US" sz="2400" b="1" dirty="0"/>
          </a:p>
          <a:p>
            <a:pPr algn="ctr"/>
            <a:r>
              <a:rPr lang="en-US" sz="3200" b="1" dirty="0"/>
              <a:t>Plan for Lecture 31: Chap. 9 of F&amp;W</a:t>
            </a:r>
            <a:endParaRPr lang="en-US" sz="3200" b="1" dirty="0">
              <a:solidFill>
                <a:schemeClr val="folHlink"/>
              </a:solidFill>
            </a:endParaRPr>
          </a:p>
          <a:p>
            <a:pPr marL="457200" lvl="2" algn="ctr">
              <a:spcBef>
                <a:spcPct val="50000"/>
              </a:spcBef>
            </a:pPr>
            <a:r>
              <a:rPr lang="en-US" sz="3200" b="1" dirty="0">
                <a:solidFill>
                  <a:schemeClr val="folHlink"/>
                </a:solidFill>
              </a:rPr>
              <a:t>Wave equation for sound in the linear approximation</a:t>
            </a:r>
          </a:p>
          <a:p>
            <a:pPr marL="1428750" lvl="3" indent="-514350">
              <a:spcBef>
                <a:spcPct val="50000"/>
              </a:spcBef>
              <a:buFont typeface="+mj-lt"/>
              <a:buAutoNum type="arabicPeriod"/>
            </a:pPr>
            <a:r>
              <a:rPr lang="en-US" sz="3200" b="1" dirty="0">
                <a:solidFill>
                  <a:schemeClr val="folHlink"/>
                </a:solidFill>
                <a:sym typeface="Wingdings" pitchFamily="2" charset="2"/>
              </a:rPr>
              <a:t>Sound generation</a:t>
            </a:r>
          </a:p>
          <a:p>
            <a:pPr marL="1428750" lvl="3" indent="-514350">
              <a:spcBef>
                <a:spcPct val="50000"/>
              </a:spcBef>
              <a:buFont typeface="+mj-lt"/>
              <a:buAutoNum type="arabicPeriod"/>
            </a:pPr>
            <a:r>
              <a:rPr lang="en-US" sz="3200" b="1" dirty="0">
                <a:solidFill>
                  <a:schemeClr val="folHlink"/>
                </a:solidFill>
                <a:sym typeface="Wingdings" pitchFamily="2" charset="2"/>
              </a:rPr>
              <a:t>Sound scattering</a:t>
            </a:r>
          </a:p>
        </p:txBody>
      </p:sp>
    </p:spTree>
    <p:extLst>
      <p:ext uri="{BB962C8B-B14F-4D97-AF65-F5344CB8AC3E}">
        <p14:creationId xmlns:p14="http://schemas.microsoft.com/office/powerpoint/2010/main" val="37998740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11/4/2020</a:t>
            </a:r>
            <a:endParaRPr lang="en-US" dirty="0"/>
          </a:p>
        </p:txBody>
      </p:sp>
      <p:sp>
        <p:nvSpPr>
          <p:cNvPr id="3" name="Footer Placeholder 2"/>
          <p:cNvSpPr>
            <a:spLocks noGrp="1"/>
          </p:cNvSpPr>
          <p:nvPr>
            <p:ph type="ftr" sz="quarter" idx="11"/>
          </p:nvPr>
        </p:nvSpPr>
        <p:spPr/>
        <p:txBody>
          <a:bodyPr/>
          <a:lstStyle/>
          <a:p>
            <a:r>
              <a:rPr lang="en-US"/>
              <a:t>PHY 711  Fall 2020 -- Lecture 31</a:t>
            </a:r>
            <a:endParaRPr lang="en-US" dirty="0"/>
          </a:p>
        </p:txBody>
      </p:sp>
      <p:sp>
        <p:nvSpPr>
          <p:cNvPr id="4" name="Slide Number Placeholder 3"/>
          <p:cNvSpPr>
            <a:spLocks noGrp="1"/>
          </p:cNvSpPr>
          <p:nvPr>
            <p:ph type="sldNum" sz="quarter" idx="12"/>
          </p:nvPr>
        </p:nvSpPr>
        <p:spPr/>
        <p:txBody>
          <a:bodyPr/>
          <a:lstStyle/>
          <a:p>
            <a:fld id="{CE368B07-CEBF-4C80-90AF-53B34FA04CF3}" type="slidenum">
              <a:rPr lang="en-US" smtClean="0"/>
              <a:t>10</a:t>
            </a:fld>
            <a:endParaRPr lang="en-US" dirty="0"/>
          </a:p>
        </p:txBody>
      </p:sp>
      <p:sp>
        <p:nvSpPr>
          <p:cNvPr id="5" name="TextBox 4"/>
          <p:cNvSpPr txBox="1"/>
          <p:nvPr/>
        </p:nvSpPr>
        <p:spPr>
          <a:xfrm>
            <a:off x="500062" y="302567"/>
            <a:ext cx="7239000" cy="461665"/>
          </a:xfrm>
          <a:prstGeom prst="rect">
            <a:avLst/>
          </a:prstGeom>
          <a:noFill/>
        </p:spPr>
        <p:txBody>
          <a:bodyPr wrap="square" rtlCol="0">
            <a:spAutoFit/>
          </a:bodyPr>
          <a:lstStyle/>
          <a:p>
            <a:r>
              <a:rPr lang="en-US" sz="2400" dirty="0">
                <a:latin typeface="+mj-lt"/>
              </a:rPr>
              <a:t>Derivation of Green’s function for wave equation</a:t>
            </a:r>
          </a:p>
        </p:txBody>
      </p:sp>
      <p:graphicFrame>
        <p:nvGraphicFramePr>
          <p:cNvPr id="7" name="Object 6"/>
          <p:cNvGraphicFramePr>
            <a:graphicFrameLocks noChangeAspect="1"/>
          </p:cNvGraphicFramePr>
          <p:nvPr>
            <p:extLst>
              <p:ext uri="{D42A27DB-BD31-4B8C-83A1-F6EECF244321}">
                <p14:modId xmlns:p14="http://schemas.microsoft.com/office/powerpoint/2010/main" val="1135202482"/>
              </p:ext>
            </p:extLst>
          </p:nvPr>
        </p:nvGraphicFramePr>
        <p:xfrm>
          <a:off x="381000" y="1524000"/>
          <a:ext cx="7924800" cy="3113088"/>
        </p:xfrm>
        <a:graphic>
          <a:graphicData uri="http://schemas.openxmlformats.org/presentationml/2006/ole">
            <mc:AlternateContent xmlns:mc="http://schemas.openxmlformats.org/markup-compatibility/2006">
              <mc:Choice xmlns:v="urn:schemas-microsoft-com:vml" Requires="v">
                <p:oleObj spid="_x0000_s334909" name="数式" r:id="rId4" imgW="2971800" imgH="1180800" progId="Equation.3">
                  <p:embed/>
                </p:oleObj>
              </mc:Choice>
              <mc:Fallback>
                <p:oleObj name="数式" r:id="rId4" imgW="2971800" imgH="1180800" progId="Equation.3">
                  <p:embed/>
                  <p:pic>
                    <p:nvPicPr>
                      <p:cNvPr id="0" name=""/>
                      <p:cNvPicPr>
                        <a:picLocks noChangeAspect="1" noChangeArrowheads="1"/>
                      </p:cNvPicPr>
                      <p:nvPr/>
                    </p:nvPicPr>
                    <p:blipFill>
                      <a:blip r:embed="rId5"/>
                      <a:srcRect/>
                      <a:stretch>
                        <a:fillRect/>
                      </a:stretch>
                    </p:blipFill>
                    <p:spPr bwMode="auto">
                      <a:xfrm>
                        <a:off x="381000" y="1524000"/>
                        <a:ext cx="7924800" cy="3113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33739605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11/4/2020</a:t>
            </a:r>
            <a:endParaRPr lang="en-US" dirty="0"/>
          </a:p>
        </p:txBody>
      </p:sp>
      <p:sp>
        <p:nvSpPr>
          <p:cNvPr id="3" name="Footer Placeholder 2"/>
          <p:cNvSpPr>
            <a:spLocks noGrp="1"/>
          </p:cNvSpPr>
          <p:nvPr>
            <p:ph type="ftr" sz="quarter" idx="11"/>
          </p:nvPr>
        </p:nvSpPr>
        <p:spPr/>
        <p:txBody>
          <a:bodyPr/>
          <a:lstStyle/>
          <a:p>
            <a:r>
              <a:rPr lang="en-US"/>
              <a:t>PHY 711  Fall 2020 -- Lecture 31</a:t>
            </a:r>
            <a:endParaRPr lang="en-US" dirty="0"/>
          </a:p>
        </p:txBody>
      </p:sp>
      <p:sp>
        <p:nvSpPr>
          <p:cNvPr id="4" name="Slide Number Placeholder 3"/>
          <p:cNvSpPr>
            <a:spLocks noGrp="1"/>
          </p:cNvSpPr>
          <p:nvPr>
            <p:ph type="sldNum" sz="quarter" idx="12"/>
          </p:nvPr>
        </p:nvSpPr>
        <p:spPr/>
        <p:txBody>
          <a:bodyPr/>
          <a:lstStyle/>
          <a:p>
            <a:fld id="{CE368B07-CEBF-4C80-90AF-53B34FA04CF3}" type="slidenum">
              <a:rPr lang="en-US" smtClean="0"/>
              <a:t>11</a:t>
            </a:fld>
            <a:endParaRPr lang="en-US" dirty="0"/>
          </a:p>
        </p:txBody>
      </p:sp>
      <p:sp>
        <p:nvSpPr>
          <p:cNvPr id="5" name="TextBox 4"/>
          <p:cNvSpPr txBox="1"/>
          <p:nvPr/>
        </p:nvSpPr>
        <p:spPr>
          <a:xfrm>
            <a:off x="500062" y="302567"/>
            <a:ext cx="8491538" cy="461665"/>
          </a:xfrm>
          <a:prstGeom prst="rect">
            <a:avLst/>
          </a:prstGeom>
          <a:noFill/>
        </p:spPr>
        <p:txBody>
          <a:bodyPr wrap="square" rtlCol="0">
            <a:spAutoFit/>
          </a:bodyPr>
          <a:lstStyle/>
          <a:p>
            <a:r>
              <a:rPr lang="en-US" sz="2400" dirty="0">
                <a:latin typeface="+mj-lt"/>
              </a:rPr>
              <a:t>Derivation of Green’s function for wave equation -- continued</a:t>
            </a:r>
          </a:p>
        </p:txBody>
      </p:sp>
      <p:graphicFrame>
        <p:nvGraphicFramePr>
          <p:cNvPr id="6" name="Object 5"/>
          <p:cNvGraphicFramePr>
            <a:graphicFrameLocks noChangeAspect="1"/>
          </p:cNvGraphicFramePr>
          <p:nvPr>
            <p:extLst>
              <p:ext uri="{D42A27DB-BD31-4B8C-83A1-F6EECF244321}">
                <p14:modId xmlns:p14="http://schemas.microsoft.com/office/powerpoint/2010/main" val="634932061"/>
              </p:ext>
            </p:extLst>
          </p:nvPr>
        </p:nvGraphicFramePr>
        <p:xfrm>
          <a:off x="534987" y="1277937"/>
          <a:ext cx="8228013" cy="4437063"/>
        </p:xfrm>
        <a:graphic>
          <a:graphicData uri="http://schemas.openxmlformats.org/presentationml/2006/ole">
            <mc:AlternateContent xmlns:mc="http://schemas.openxmlformats.org/markup-compatibility/2006">
              <mc:Choice xmlns:v="urn:schemas-microsoft-com:vml" Requires="v">
                <p:oleObj spid="_x0000_s335933" name="数式" r:id="rId4" imgW="3022560" imgH="1650960" progId="Equation.3">
                  <p:embed/>
                </p:oleObj>
              </mc:Choice>
              <mc:Fallback>
                <p:oleObj name="数式" r:id="rId4" imgW="3022560" imgH="1650960" progId="Equation.3">
                  <p:embed/>
                  <p:pic>
                    <p:nvPicPr>
                      <p:cNvPr id="0" name=""/>
                      <p:cNvPicPr>
                        <a:picLocks noChangeAspect="1" noChangeArrowheads="1"/>
                      </p:cNvPicPr>
                      <p:nvPr/>
                    </p:nvPicPr>
                    <p:blipFill>
                      <a:blip r:embed="rId5"/>
                      <a:srcRect/>
                      <a:stretch>
                        <a:fillRect/>
                      </a:stretch>
                    </p:blipFill>
                    <p:spPr bwMode="auto">
                      <a:xfrm>
                        <a:off x="534987" y="1277937"/>
                        <a:ext cx="8228013" cy="4437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8705012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11/4/2020</a:t>
            </a:r>
            <a:endParaRPr lang="en-US" dirty="0"/>
          </a:p>
        </p:txBody>
      </p:sp>
      <p:sp>
        <p:nvSpPr>
          <p:cNvPr id="3" name="Footer Placeholder 2"/>
          <p:cNvSpPr>
            <a:spLocks noGrp="1"/>
          </p:cNvSpPr>
          <p:nvPr>
            <p:ph type="ftr" sz="quarter" idx="11"/>
          </p:nvPr>
        </p:nvSpPr>
        <p:spPr/>
        <p:txBody>
          <a:bodyPr/>
          <a:lstStyle/>
          <a:p>
            <a:r>
              <a:rPr lang="en-US"/>
              <a:t>PHY 711  Fall 2020 -- Lecture 31</a:t>
            </a:r>
            <a:endParaRPr lang="en-US" dirty="0"/>
          </a:p>
        </p:txBody>
      </p:sp>
      <p:sp>
        <p:nvSpPr>
          <p:cNvPr id="4" name="Slide Number Placeholder 3"/>
          <p:cNvSpPr>
            <a:spLocks noGrp="1"/>
          </p:cNvSpPr>
          <p:nvPr>
            <p:ph type="sldNum" sz="quarter" idx="12"/>
          </p:nvPr>
        </p:nvSpPr>
        <p:spPr/>
        <p:txBody>
          <a:bodyPr/>
          <a:lstStyle/>
          <a:p>
            <a:fld id="{CE368B07-CEBF-4C80-90AF-53B34FA04CF3}" type="slidenum">
              <a:rPr lang="en-US" smtClean="0"/>
              <a:t>12</a:t>
            </a:fld>
            <a:endParaRPr lang="en-US" dirty="0"/>
          </a:p>
        </p:txBody>
      </p:sp>
      <p:sp>
        <p:nvSpPr>
          <p:cNvPr id="5" name="TextBox 4"/>
          <p:cNvSpPr txBox="1"/>
          <p:nvPr/>
        </p:nvSpPr>
        <p:spPr>
          <a:xfrm>
            <a:off x="500062" y="302567"/>
            <a:ext cx="8491538" cy="461665"/>
          </a:xfrm>
          <a:prstGeom prst="rect">
            <a:avLst/>
          </a:prstGeom>
          <a:noFill/>
        </p:spPr>
        <p:txBody>
          <a:bodyPr wrap="square" rtlCol="0">
            <a:spAutoFit/>
          </a:bodyPr>
          <a:lstStyle/>
          <a:p>
            <a:r>
              <a:rPr lang="en-US" sz="2400" dirty="0">
                <a:latin typeface="+mj-lt"/>
              </a:rPr>
              <a:t>Derivation of Green’s function for wave equation -- continued</a:t>
            </a:r>
          </a:p>
        </p:txBody>
      </p:sp>
      <p:graphicFrame>
        <p:nvGraphicFramePr>
          <p:cNvPr id="6" name="Object 5"/>
          <p:cNvGraphicFramePr>
            <a:graphicFrameLocks noChangeAspect="1"/>
          </p:cNvGraphicFramePr>
          <p:nvPr>
            <p:extLst>
              <p:ext uri="{D42A27DB-BD31-4B8C-83A1-F6EECF244321}">
                <p14:modId xmlns:p14="http://schemas.microsoft.com/office/powerpoint/2010/main" val="830206186"/>
              </p:ext>
            </p:extLst>
          </p:nvPr>
        </p:nvGraphicFramePr>
        <p:xfrm>
          <a:off x="179388" y="1274763"/>
          <a:ext cx="8850312" cy="4437062"/>
        </p:xfrm>
        <a:graphic>
          <a:graphicData uri="http://schemas.openxmlformats.org/presentationml/2006/ole">
            <mc:AlternateContent xmlns:mc="http://schemas.openxmlformats.org/markup-compatibility/2006">
              <mc:Choice xmlns:v="urn:schemas-microsoft-com:vml" Requires="v">
                <p:oleObj spid="_x0000_s336957" name="数式" r:id="rId4" imgW="3251160" imgH="1650960" progId="Equation.3">
                  <p:embed/>
                </p:oleObj>
              </mc:Choice>
              <mc:Fallback>
                <p:oleObj name="数式" r:id="rId4" imgW="3251160" imgH="1650960" progId="Equation.3">
                  <p:embed/>
                  <p:pic>
                    <p:nvPicPr>
                      <p:cNvPr id="0" name=""/>
                      <p:cNvPicPr>
                        <a:picLocks noChangeAspect="1" noChangeArrowheads="1"/>
                      </p:cNvPicPr>
                      <p:nvPr/>
                    </p:nvPicPr>
                    <p:blipFill>
                      <a:blip r:embed="rId5"/>
                      <a:srcRect/>
                      <a:stretch>
                        <a:fillRect/>
                      </a:stretch>
                    </p:blipFill>
                    <p:spPr bwMode="auto">
                      <a:xfrm>
                        <a:off x="179388" y="1274763"/>
                        <a:ext cx="8850312" cy="4437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29723593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11/4/2020</a:t>
            </a:r>
            <a:endParaRPr lang="en-US" dirty="0"/>
          </a:p>
        </p:txBody>
      </p:sp>
      <p:sp>
        <p:nvSpPr>
          <p:cNvPr id="3" name="Footer Placeholder 2"/>
          <p:cNvSpPr>
            <a:spLocks noGrp="1"/>
          </p:cNvSpPr>
          <p:nvPr>
            <p:ph type="ftr" sz="quarter" idx="11"/>
          </p:nvPr>
        </p:nvSpPr>
        <p:spPr/>
        <p:txBody>
          <a:bodyPr/>
          <a:lstStyle/>
          <a:p>
            <a:r>
              <a:rPr lang="en-US"/>
              <a:t>PHY 711  Fall 2020 -- Lecture 31</a:t>
            </a:r>
            <a:endParaRPr lang="en-US" dirty="0"/>
          </a:p>
        </p:txBody>
      </p:sp>
      <p:sp>
        <p:nvSpPr>
          <p:cNvPr id="4" name="Slide Number Placeholder 3"/>
          <p:cNvSpPr>
            <a:spLocks noGrp="1"/>
          </p:cNvSpPr>
          <p:nvPr>
            <p:ph type="sldNum" sz="quarter" idx="12"/>
          </p:nvPr>
        </p:nvSpPr>
        <p:spPr/>
        <p:txBody>
          <a:bodyPr/>
          <a:lstStyle/>
          <a:p>
            <a:fld id="{CE368B07-CEBF-4C80-90AF-53B34FA04CF3}" type="slidenum">
              <a:rPr lang="en-US" smtClean="0"/>
              <a:t>13</a:t>
            </a:fld>
            <a:endParaRPr lang="en-US" dirty="0"/>
          </a:p>
        </p:txBody>
      </p:sp>
      <p:sp>
        <p:nvSpPr>
          <p:cNvPr id="5" name="TextBox 4"/>
          <p:cNvSpPr txBox="1"/>
          <p:nvPr/>
        </p:nvSpPr>
        <p:spPr>
          <a:xfrm>
            <a:off x="500062" y="302567"/>
            <a:ext cx="8491538" cy="461665"/>
          </a:xfrm>
          <a:prstGeom prst="rect">
            <a:avLst/>
          </a:prstGeom>
          <a:noFill/>
        </p:spPr>
        <p:txBody>
          <a:bodyPr wrap="square" rtlCol="0">
            <a:spAutoFit/>
          </a:bodyPr>
          <a:lstStyle/>
          <a:p>
            <a:r>
              <a:rPr lang="en-US" sz="2400" dirty="0">
                <a:latin typeface="+mj-lt"/>
              </a:rPr>
              <a:t>Derivation of Green’s function for wave equation -- continued</a:t>
            </a:r>
          </a:p>
        </p:txBody>
      </p:sp>
      <p:graphicFrame>
        <p:nvGraphicFramePr>
          <p:cNvPr id="6" name="Object 5"/>
          <p:cNvGraphicFramePr>
            <a:graphicFrameLocks noChangeAspect="1"/>
          </p:cNvGraphicFramePr>
          <p:nvPr>
            <p:extLst>
              <p:ext uri="{D42A27DB-BD31-4B8C-83A1-F6EECF244321}">
                <p14:modId xmlns:p14="http://schemas.microsoft.com/office/powerpoint/2010/main" val="3618160840"/>
              </p:ext>
            </p:extLst>
          </p:nvPr>
        </p:nvGraphicFramePr>
        <p:xfrm>
          <a:off x="192088" y="1538287"/>
          <a:ext cx="8848725" cy="4710113"/>
        </p:xfrm>
        <a:graphic>
          <a:graphicData uri="http://schemas.openxmlformats.org/presentationml/2006/ole">
            <mc:AlternateContent xmlns:mc="http://schemas.openxmlformats.org/markup-compatibility/2006">
              <mc:Choice xmlns:v="urn:schemas-microsoft-com:vml" Requires="v">
                <p:oleObj spid="_x0000_s337981" name="数式" r:id="rId4" imgW="3251160" imgH="1752480" progId="Equation.3">
                  <p:embed/>
                </p:oleObj>
              </mc:Choice>
              <mc:Fallback>
                <p:oleObj name="数式" r:id="rId4" imgW="3251160" imgH="1752480" progId="Equation.3">
                  <p:embed/>
                  <p:pic>
                    <p:nvPicPr>
                      <p:cNvPr id="0" name=""/>
                      <p:cNvPicPr>
                        <a:picLocks noChangeAspect="1" noChangeArrowheads="1"/>
                      </p:cNvPicPr>
                      <p:nvPr/>
                    </p:nvPicPr>
                    <p:blipFill>
                      <a:blip r:embed="rId5"/>
                      <a:srcRect/>
                      <a:stretch>
                        <a:fillRect/>
                      </a:stretch>
                    </p:blipFill>
                    <p:spPr bwMode="auto">
                      <a:xfrm>
                        <a:off x="192088" y="1538287"/>
                        <a:ext cx="8848725" cy="4710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6509160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11/4/2020</a:t>
            </a:r>
            <a:endParaRPr lang="en-US" dirty="0"/>
          </a:p>
        </p:txBody>
      </p:sp>
      <p:sp>
        <p:nvSpPr>
          <p:cNvPr id="3" name="Footer Placeholder 2"/>
          <p:cNvSpPr>
            <a:spLocks noGrp="1"/>
          </p:cNvSpPr>
          <p:nvPr>
            <p:ph type="ftr" sz="quarter" idx="11"/>
          </p:nvPr>
        </p:nvSpPr>
        <p:spPr/>
        <p:txBody>
          <a:bodyPr/>
          <a:lstStyle/>
          <a:p>
            <a:r>
              <a:rPr lang="en-US"/>
              <a:t>PHY 711  Fall 2020 -- Lecture 31</a:t>
            </a:r>
            <a:endParaRPr lang="en-US" dirty="0"/>
          </a:p>
        </p:txBody>
      </p:sp>
      <p:sp>
        <p:nvSpPr>
          <p:cNvPr id="4" name="Slide Number Placeholder 3"/>
          <p:cNvSpPr>
            <a:spLocks noGrp="1"/>
          </p:cNvSpPr>
          <p:nvPr>
            <p:ph type="sldNum" sz="quarter" idx="12"/>
          </p:nvPr>
        </p:nvSpPr>
        <p:spPr/>
        <p:txBody>
          <a:bodyPr/>
          <a:lstStyle/>
          <a:p>
            <a:fld id="{CE368B07-CEBF-4C80-90AF-53B34FA04CF3}" type="slidenum">
              <a:rPr lang="en-US" smtClean="0"/>
              <a:t>14</a:t>
            </a:fld>
            <a:endParaRPr lang="en-US" dirty="0"/>
          </a:p>
        </p:txBody>
      </p:sp>
      <p:sp>
        <p:nvSpPr>
          <p:cNvPr id="5" name="TextBox 4"/>
          <p:cNvSpPr txBox="1"/>
          <p:nvPr/>
        </p:nvSpPr>
        <p:spPr>
          <a:xfrm>
            <a:off x="500062" y="302567"/>
            <a:ext cx="8491538" cy="830997"/>
          </a:xfrm>
          <a:prstGeom prst="rect">
            <a:avLst/>
          </a:prstGeom>
          <a:noFill/>
        </p:spPr>
        <p:txBody>
          <a:bodyPr wrap="square" rtlCol="0">
            <a:spAutoFit/>
          </a:bodyPr>
          <a:lstStyle/>
          <a:p>
            <a:r>
              <a:rPr lang="en-US" sz="2400" dirty="0">
                <a:latin typeface="+mj-lt"/>
              </a:rPr>
              <a:t>Derivation of Green’s function for wave equation – continued</a:t>
            </a:r>
          </a:p>
          <a:p>
            <a:r>
              <a:rPr lang="en-US" sz="2400" dirty="0">
                <a:latin typeface="+mj-lt"/>
              </a:rPr>
              <a:t>    need to find </a:t>
            </a:r>
            <a:r>
              <a:rPr lang="en-US" sz="2400" i="1" dirty="0">
                <a:latin typeface="+mj-lt"/>
              </a:rPr>
              <a:t>A</a:t>
            </a:r>
            <a:r>
              <a:rPr lang="en-US" sz="2400" dirty="0">
                <a:latin typeface="+mj-lt"/>
              </a:rPr>
              <a:t> and </a:t>
            </a:r>
            <a:r>
              <a:rPr lang="en-US" sz="2400" i="1" dirty="0">
                <a:latin typeface="+mj-lt"/>
              </a:rPr>
              <a:t>B</a:t>
            </a:r>
            <a:r>
              <a:rPr lang="en-US" sz="2400" dirty="0">
                <a:latin typeface="+mj-lt"/>
              </a:rPr>
              <a:t>.</a:t>
            </a:r>
          </a:p>
        </p:txBody>
      </p:sp>
      <p:graphicFrame>
        <p:nvGraphicFramePr>
          <p:cNvPr id="6" name="Object 5"/>
          <p:cNvGraphicFramePr>
            <a:graphicFrameLocks noChangeAspect="1"/>
          </p:cNvGraphicFramePr>
          <p:nvPr>
            <p:extLst>
              <p:ext uri="{D42A27DB-BD31-4B8C-83A1-F6EECF244321}">
                <p14:modId xmlns:p14="http://schemas.microsoft.com/office/powerpoint/2010/main" val="991609918"/>
              </p:ext>
            </p:extLst>
          </p:nvPr>
        </p:nvGraphicFramePr>
        <p:xfrm>
          <a:off x="519113" y="1133475"/>
          <a:ext cx="6188075" cy="2320925"/>
        </p:xfrm>
        <a:graphic>
          <a:graphicData uri="http://schemas.openxmlformats.org/presentationml/2006/ole">
            <mc:AlternateContent xmlns:mc="http://schemas.openxmlformats.org/markup-compatibility/2006">
              <mc:Choice xmlns:v="urn:schemas-microsoft-com:vml" Requires="v">
                <p:oleObj spid="_x0000_s339064" name="数式" r:id="rId4" imgW="2273040" imgH="863280" progId="Equation.3">
                  <p:embed/>
                </p:oleObj>
              </mc:Choice>
              <mc:Fallback>
                <p:oleObj name="数式" r:id="rId4" imgW="2273040" imgH="863280" progId="Equation.3">
                  <p:embed/>
                  <p:pic>
                    <p:nvPicPr>
                      <p:cNvPr id="0" name=""/>
                      <p:cNvPicPr>
                        <a:picLocks noChangeAspect="1" noChangeArrowheads="1"/>
                      </p:cNvPicPr>
                      <p:nvPr/>
                    </p:nvPicPr>
                    <p:blipFill>
                      <a:blip r:embed="rId5"/>
                      <a:srcRect/>
                      <a:stretch>
                        <a:fillRect/>
                      </a:stretch>
                    </p:blipFill>
                    <p:spPr bwMode="auto">
                      <a:xfrm>
                        <a:off x="519113" y="1133475"/>
                        <a:ext cx="6188075" cy="2320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937405576"/>
              </p:ext>
            </p:extLst>
          </p:nvPr>
        </p:nvGraphicFramePr>
        <p:xfrm>
          <a:off x="1828800" y="4267200"/>
          <a:ext cx="2800350" cy="1125538"/>
        </p:xfrm>
        <a:graphic>
          <a:graphicData uri="http://schemas.openxmlformats.org/presentationml/2006/ole">
            <mc:AlternateContent xmlns:mc="http://schemas.openxmlformats.org/markup-compatibility/2006">
              <mc:Choice xmlns:v="urn:schemas-microsoft-com:vml" Requires="v">
                <p:oleObj spid="_x0000_s339065" name="数式" r:id="rId6" imgW="1028520" imgH="419040" progId="Equation.3">
                  <p:embed/>
                </p:oleObj>
              </mc:Choice>
              <mc:Fallback>
                <p:oleObj name="数式" r:id="rId6" imgW="1028520" imgH="419040" progId="Equation.3">
                  <p:embed/>
                  <p:pic>
                    <p:nvPicPr>
                      <p:cNvPr id="0" name=""/>
                      <p:cNvPicPr>
                        <a:picLocks noChangeAspect="1" noChangeArrowheads="1"/>
                      </p:cNvPicPr>
                      <p:nvPr/>
                    </p:nvPicPr>
                    <p:blipFill>
                      <a:blip r:embed="rId7"/>
                      <a:srcRect/>
                      <a:stretch>
                        <a:fillRect/>
                      </a:stretch>
                    </p:blipFill>
                    <p:spPr bwMode="auto">
                      <a:xfrm>
                        <a:off x="1828800" y="4267200"/>
                        <a:ext cx="2800350" cy="1125538"/>
                      </a:xfrm>
                      <a:prstGeom prst="rect">
                        <a:avLst/>
                      </a:prstGeom>
                      <a:solidFill>
                        <a:srgbClr val="FFFF00"/>
                      </a:solidFill>
                      <a:ln>
                        <a:noFill/>
                      </a:ln>
                    </p:spPr>
                  </p:pic>
                </p:oleObj>
              </mc:Fallback>
            </mc:AlternateContent>
          </a:graphicData>
        </a:graphic>
      </p:graphicFrame>
    </p:spTree>
    <p:extLst>
      <p:ext uri="{BB962C8B-B14F-4D97-AF65-F5344CB8AC3E}">
        <p14:creationId xmlns:p14="http://schemas.microsoft.com/office/powerpoint/2010/main" val="17192392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11/4/2020</a:t>
            </a:r>
            <a:endParaRPr lang="en-US" dirty="0"/>
          </a:p>
        </p:txBody>
      </p:sp>
      <p:sp>
        <p:nvSpPr>
          <p:cNvPr id="3" name="Footer Placeholder 2"/>
          <p:cNvSpPr>
            <a:spLocks noGrp="1"/>
          </p:cNvSpPr>
          <p:nvPr>
            <p:ph type="ftr" sz="quarter" idx="11"/>
          </p:nvPr>
        </p:nvSpPr>
        <p:spPr/>
        <p:txBody>
          <a:bodyPr/>
          <a:lstStyle/>
          <a:p>
            <a:r>
              <a:rPr lang="en-US"/>
              <a:t>PHY 711  Fall 2020 -- Lecture 31</a:t>
            </a:r>
            <a:endParaRPr lang="en-US" dirty="0"/>
          </a:p>
        </p:txBody>
      </p:sp>
      <p:sp>
        <p:nvSpPr>
          <p:cNvPr id="4" name="Slide Number Placeholder 3"/>
          <p:cNvSpPr>
            <a:spLocks noGrp="1"/>
          </p:cNvSpPr>
          <p:nvPr>
            <p:ph type="sldNum" sz="quarter" idx="12"/>
          </p:nvPr>
        </p:nvSpPr>
        <p:spPr/>
        <p:txBody>
          <a:bodyPr/>
          <a:lstStyle/>
          <a:p>
            <a:fld id="{CE368B07-CEBF-4C80-90AF-53B34FA04CF3}" type="slidenum">
              <a:rPr lang="en-US" smtClean="0"/>
              <a:t>15</a:t>
            </a:fld>
            <a:endParaRPr lang="en-US" dirty="0"/>
          </a:p>
        </p:txBody>
      </p:sp>
      <p:sp>
        <p:nvSpPr>
          <p:cNvPr id="5" name="TextBox 4"/>
          <p:cNvSpPr txBox="1"/>
          <p:nvPr/>
        </p:nvSpPr>
        <p:spPr>
          <a:xfrm>
            <a:off x="500062" y="302567"/>
            <a:ext cx="8491538" cy="461665"/>
          </a:xfrm>
          <a:prstGeom prst="rect">
            <a:avLst/>
          </a:prstGeom>
          <a:noFill/>
        </p:spPr>
        <p:txBody>
          <a:bodyPr wrap="square" rtlCol="0">
            <a:spAutoFit/>
          </a:bodyPr>
          <a:lstStyle/>
          <a:p>
            <a:r>
              <a:rPr lang="en-US" sz="2400" dirty="0">
                <a:latin typeface="+mj-lt"/>
              </a:rPr>
              <a:t>Derivation of Green’s function for wave equation – continued</a:t>
            </a:r>
          </a:p>
        </p:txBody>
      </p:sp>
      <p:graphicFrame>
        <p:nvGraphicFramePr>
          <p:cNvPr id="6" name="Object 5"/>
          <p:cNvGraphicFramePr>
            <a:graphicFrameLocks noChangeAspect="1"/>
          </p:cNvGraphicFramePr>
          <p:nvPr>
            <p:extLst>
              <p:ext uri="{D42A27DB-BD31-4B8C-83A1-F6EECF244321}">
                <p14:modId xmlns:p14="http://schemas.microsoft.com/office/powerpoint/2010/main" val="3896857685"/>
              </p:ext>
            </p:extLst>
          </p:nvPr>
        </p:nvGraphicFramePr>
        <p:xfrm>
          <a:off x="424070" y="1298575"/>
          <a:ext cx="8338930" cy="4568825"/>
        </p:xfrm>
        <a:graphic>
          <a:graphicData uri="http://schemas.openxmlformats.org/presentationml/2006/ole">
            <mc:AlternateContent xmlns:mc="http://schemas.openxmlformats.org/markup-compatibility/2006">
              <mc:Choice xmlns:v="urn:schemas-microsoft-com:vml" Requires="v">
                <p:oleObj spid="_x0000_s340029" name="数式" r:id="rId4" imgW="2654280" imgH="1473120" progId="Equation.3">
                  <p:embed/>
                </p:oleObj>
              </mc:Choice>
              <mc:Fallback>
                <p:oleObj name="数式" r:id="rId4" imgW="2654280" imgH="1473120" progId="Equation.3">
                  <p:embed/>
                  <p:pic>
                    <p:nvPicPr>
                      <p:cNvPr id="0" name=""/>
                      <p:cNvPicPr>
                        <a:picLocks noChangeAspect="1" noChangeArrowheads="1"/>
                      </p:cNvPicPr>
                      <p:nvPr/>
                    </p:nvPicPr>
                    <p:blipFill>
                      <a:blip r:embed="rId5"/>
                      <a:srcRect/>
                      <a:stretch>
                        <a:fillRect/>
                      </a:stretch>
                    </p:blipFill>
                    <p:spPr bwMode="auto">
                      <a:xfrm>
                        <a:off x="424070" y="1298575"/>
                        <a:ext cx="8338930" cy="4568825"/>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33811603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11/4/2020</a:t>
            </a:r>
            <a:endParaRPr lang="en-US" dirty="0"/>
          </a:p>
        </p:txBody>
      </p:sp>
      <p:sp>
        <p:nvSpPr>
          <p:cNvPr id="3" name="Footer Placeholder 2"/>
          <p:cNvSpPr>
            <a:spLocks noGrp="1"/>
          </p:cNvSpPr>
          <p:nvPr>
            <p:ph type="ftr" sz="quarter" idx="11"/>
          </p:nvPr>
        </p:nvSpPr>
        <p:spPr/>
        <p:txBody>
          <a:bodyPr/>
          <a:lstStyle/>
          <a:p>
            <a:r>
              <a:rPr lang="en-US"/>
              <a:t>PHY 711  Fall 2020 -- Lecture 31</a:t>
            </a:r>
            <a:endParaRPr lang="en-US" dirty="0"/>
          </a:p>
        </p:txBody>
      </p:sp>
      <p:sp>
        <p:nvSpPr>
          <p:cNvPr id="4" name="Slide Number Placeholder 3"/>
          <p:cNvSpPr>
            <a:spLocks noGrp="1"/>
          </p:cNvSpPr>
          <p:nvPr>
            <p:ph type="sldNum" sz="quarter" idx="12"/>
          </p:nvPr>
        </p:nvSpPr>
        <p:spPr/>
        <p:txBody>
          <a:bodyPr/>
          <a:lstStyle/>
          <a:p>
            <a:fld id="{CE368B07-CEBF-4C80-90AF-53B34FA04CF3}" type="slidenum">
              <a:rPr lang="en-US" smtClean="0"/>
              <a:t>16</a:t>
            </a:fld>
            <a:endParaRPr lang="en-US" dirty="0"/>
          </a:p>
        </p:txBody>
      </p:sp>
      <p:sp>
        <p:nvSpPr>
          <p:cNvPr id="5" name="TextBox 4"/>
          <p:cNvSpPr txBox="1"/>
          <p:nvPr/>
        </p:nvSpPr>
        <p:spPr>
          <a:xfrm>
            <a:off x="500062" y="302567"/>
            <a:ext cx="8491538" cy="461665"/>
          </a:xfrm>
          <a:prstGeom prst="rect">
            <a:avLst/>
          </a:prstGeom>
          <a:noFill/>
        </p:spPr>
        <p:txBody>
          <a:bodyPr wrap="square" rtlCol="0">
            <a:spAutoFit/>
          </a:bodyPr>
          <a:lstStyle/>
          <a:p>
            <a:r>
              <a:rPr lang="en-US" sz="2400" dirty="0">
                <a:latin typeface="+mj-lt"/>
              </a:rPr>
              <a:t>Derivation of Green’s function for wave equation – continued</a:t>
            </a:r>
          </a:p>
        </p:txBody>
      </p:sp>
      <p:graphicFrame>
        <p:nvGraphicFramePr>
          <p:cNvPr id="6" name="Object 5"/>
          <p:cNvGraphicFramePr>
            <a:graphicFrameLocks noChangeAspect="1"/>
          </p:cNvGraphicFramePr>
          <p:nvPr>
            <p:extLst>
              <p:ext uri="{D42A27DB-BD31-4B8C-83A1-F6EECF244321}">
                <p14:modId xmlns:p14="http://schemas.microsoft.com/office/powerpoint/2010/main" val="1921603361"/>
              </p:ext>
            </p:extLst>
          </p:nvPr>
        </p:nvGraphicFramePr>
        <p:xfrm>
          <a:off x="192088" y="922338"/>
          <a:ext cx="8777287" cy="5359400"/>
        </p:xfrm>
        <a:graphic>
          <a:graphicData uri="http://schemas.openxmlformats.org/presentationml/2006/ole">
            <mc:AlternateContent xmlns:mc="http://schemas.openxmlformats.org/markup-compatibility/2006">
              <mc:Choice xmlns:v="urn:schemas-microsoft-com:vml" Requires="v">
                <p:oleObj spid="_x0000_s341053" name="数式" r:id="rId4" imgW="2793960" imgH="1726920" progId="Equation.3">
                  <p:embed/>
                </p:oleObj>
              </mc:Choice>
              <mc:Fallback>
                <p:oleObj name="数式" r:id="rId4" imgW="2793960" imgH="1726920" progId="Equation.3">
                  <p:embed/>
                  <p:pic>
                    <p:nvPicPr>
                      <p:cNvPr id="0" name=""/>
                      <p:cNvPicPr>
                        <a:picLocks noChangeAspect="1" noChangeArrowheads="1"/>
                      </p:cNvPicPr>
                      <p:nvPr/>
                    </p:nvPicPr>
                    <p:blipFill>
                      <a:blip r:embed="rId5"/>
                      <a:srcRect/>
                      <a:stretch>
                        <a:fillRect/>
                      </a:stretch>
                    </p:blipFill>
                    <p:spPr bwMode="auto">
                      <a:xfrm>
                        <a:off x="192088" y="922338"/>
                        <a:ext cx="8777287" cy="5359400"/>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23262326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11/4/2020</a:t>
            </a:r>
            <a:endParaRPr lang="en-US" dirty="0"/>
          </a:p>
        </p:txBody>
      </p:sp>
      <p:sp>
        <p:nvSpPr>
          <p:cNvPr id="3" name="Footer Placeholder 2"/>
          <p:cNvSpPr>
            <a:spLocks noGrp="1"/>
          </p:cNvSpPr>
          <p:nvPr>
            <p:ph type="ftr" sz="quarter" idx="11"/>
          </p:nvPr>
        </p:nvSpPr>
        <p:spPr/>
        <p:txBody>
          <a:bodyPr/>
          <a:lstStyle/>
          <a:p>
            <a:r>
              <a:rPr lang="en-US"/>
              <a:t>PHY 711  Fall 2020 -- Lecture 31</a:t>
            </a:r>
            <a:endParaRPr lang="en-US" dirty="0"/>
          </a:p>
        </p:txBody>
      </p:sp>
      <p:sp>
        <p:nvSpPr>
          <p:cNvPr id="4" name="Slide Number Placeholder 3"/>
          <p:cNvSpPr>
            <a:spLocks noGrp="1"/>
          </p:cNvSpPr>
          <p:nvPr>
            <p:ph type="sldNum" sz="quarter" idx="12"/>
          </p:nvPr>
        </p:nvSpPr>
        <p:spPr/>
        <p:txBody>
          <a:bodyPr/>
          <a:lstStyle/>
          <a:p>
            <a:fld id="{CE368B07-CEBF-4C80-90AF-53B34FA04CF3}" type="slidenum">
              <a:rPr lang="en-US" smtClean="0"/>
              <a:t>17</a:t>
            </a:fld>
            <a:endParaRPr lang="en-US" dirty="0"/>
          </a:p>
        </p:txBody>
      </p:sp>
      <p:sp>
        <p:nvSpPr>
          <p:cNvPr id="5" name="TextBox 4"/>
          <p:cNvSpPr txBox="1"/>
          <p:nvPr/>
        </p:nvSpPr>
        <p:spPr>
          <a:xfrm>
            <a:off x="533400" y="381000"/>
            <a:ext cx="7467600" cy="1200329"/>
          </a:xfrm>
          <a:prstGeom prst="rect">
            <a:avLst/>
          </a:prstGeom>
          <a:noFill/>
        </p:spPr>
        <p:txBody>
          <a:bodyPr wrap="square" rtlCol="0">
            <a:spAutoFit/>
          </a:bodyPr>
          <a:lstStyle/>
          <a:p>
            <a:r>
              <a:rPr lang="en-US" sz="2400" dirty="0">
                <a:latin typeface="+mj-lt"/>
                <a:sym typeface="Wingdings" panose="05000000000000000000" pitchFamily="2" charset="2"/>
              </a:rPr>
              <a:t></a:t>
            </a:r>
            <a:r>
              <a:rPr lang="en-US" sz="2400" dirty="0">
                <a:latin typeface="+mj-lt"/>
              </a:rPr>
              <a:t>In order to solve an </a:t>
            </a:r>
            <a:r>
              <a:rPr lang="en-US" sz="2400" dirty="0" err="1">
                <a:latin typeface="+mj-lt"/>
              </a:rPr>
              <a:t>inhomogenous</a:t>
            </a:r>
            <a:r>
              <a:rPr lang="en-US" sz="2400" dirty="0">
                <a:latin typeface="+mj-lt"/>
              </a:rPr>
              <a:t> wave equation with a time harmonic forcing term, we can use the corresponding Green’s function:</a:t>
            </a:r>
          </a:p>
        </p:txBody>
      </p:sp>
      <p:graphicFrame>
        <p:nvGraphicFramePr>
          <p:cNvPr id="6" name="Object 5"/>
          <p:cNvGraphicFramePr>
            <a:graphicFrameLocks noChangeAspect="1"/>
          </p:cNvGraphicFramePr>
          <p:nvPr>
            <p:extLst>
              <p:ext uri="{D42A27DB-BD31-4B8C-83A1-F6EECF244321}">
                <p14:modId xmlns:p14="http://schemas.microsoft.com/office/powerpoint/2010/main" val="1590619289"/>
              </p:ext>
            </p:extLst>
          </p:nvPr>
        </p:nvGraphicFramePr>
        <p:xfrm>
          <a:off x="1676400" y="1818570"/>
          <a:ext cx="4079875" cy="1296988"/>
        </p:xfrm>
        <a:graphic>
          <a:graphicData uri="http://schemas.openxmlformats.org/presentationml/2006/ole">
            <mc:AlternateContent xmlns:mc="http://schemas.openxmlformats.org/markup-compatibility/2006">
              <mc:Choice xmlns:v="urn:schemas-microsoft-com:vml" Requires="v">
                <p:oleObj spid="_x0000_s342077" name="数式" r:id="rId4" imgW="1498320" imgH="482400" progId="Equation.3">
                  <p:embed/>
                </p:oleObj>
              </mc:Choice>
              <mc:Fallback>
                <p:oleObj name="数式" r:id="rId4" imgW="1498320" imgH="482400" progId="Equation.3">
                  <p:embed/>
                  <p:pic>
                    <p:nvPicPr>
                      <p:cNvPr id="0" name=""/>
                      <p:cNvPicPr>
                        <a:picLocks noChangeAspect="1" noChangeArrowheads="1"/>
                      </p:cNvPicPr>
                      <p:nvPr/>
                    </p:nvPicPr>
                    <p:blipFill>
                      <a:blip r:embed="rId5"/>
                      <a:srcRect/>
                      <a:stretch>
                        <a:fillRect/>
                      </a:stretch>
                    </p:blipFill>
                    <p:spPr bwMode="auto">
                      <a:xfrm>
                        <a:off x="1676400" y="1818570"/>
                        <a:ext cx="4079875" cy="1296988"/>
                      </a:xfrm>
                      <a:prstGeom prst="rect">
                        <a:avLst/>
                      </a:prstGeom>
                      <a:noFill/>
                      <a:ln>
                        <a:noFill/>
                      </a:ln>
                    </p:spPr>
                  </p:pic>
                </p:oleObj>
              </mc:Fallback>
            </mc:AlternateContent>
          </a:graphicData>
        </a:graphic>
      </p:graphicFrame>
      <p:sp>
        <p:nvSpPr>
          <p:cNvPr id="7" name="TextBox 6"/>
          <p:cNvSpPr txBox="1"/>
          <p:nvPr/>
        </p:nvSpPr>
        <p:spPr>
          <a:xfrm>
            <a:off x="533400" y="3352800"/>
            <a:ext cx="8001000" cy="1938992"/>
          </a:xfrm>
          <a:prstGeom prst="rect">
            <a:avLst/>
          </a:prstGeom>
          <a:noFill/>
        </p:spPr>
        <p:txBody>
          <a:bodyPr wrap="square" rtlCol="0">
            <a:spAutoFit/>
          </a:bodyPr>
          <a:lstStyle/>
          <a:p>
            <a:r>
              <a:rPr lang="en-US" sz="2400" dirty="0">
                <a:latin typeface="+mj-lt"/>
              </a:rPr>
              <a:t>In fact, this Green’s function is appropriate for solving equations with boundary conditions at infinity.    For solving problems with surface boundary conditions where we know the boundary values or their gradients, the Green’s function must be modified.</a:t>
            </a:r>
          </a:p>
        </p:txBody>
      </p:sp>
    </p:spTree>
    <p:extLst>
      <p:ext uri="{BB962C8B-B14F-4D97-AF65-F5344CB8AC3E}">
        <p14:creationId xmlns:p14="http://schemas.microsoft.com/office/powerpoint/2010/main" val="12031092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11/4/2020</a:t>
            </a:r>
            <a:endParaRPr lang="en-US" dirty="0"/>
          </a:p>
        </p:txBody>
      </p:sp>
      <p:sp>
        <p:nvSpPr>
          <p:cNvPr id="3" name="Footer Placeholder 2"/>
          <p:cNvSpPr>
            <a:spLocks noGrp="1"/>
          </p:cNvSpPr>
          <p:nvPr>
            <p:ph type="ftr" sz="quarter" idx="11"/>
          </p:nvPr>
        </p:nvSpPr>
        <p:spPr/>
        <p:txBody>
          <a:bodyPr/>
          <a:lstStyle/>
          <a:p>
            <a:r>
              <a:rPr lang="en-US"/>
              <a:t>PHY 711  Fall 2020 -- Lecture 31</a:t>
            </a:r>
            <a:endParaRPr lang="en-US" dirty="0"/>
          </a:p>
        </p:txBody>
      </p:sp>
      <p:sp>
        <p:nvSpPr>
          <p:cNvPr id="4" name="Slide Number Placeholder 3"/>
          <p:cNvSpPr>
            <a:spLocks noGrp="1"/>
          </p:cNvSpPr>
          <p:nvPr>
            <p:ph type="sldNum" sz="quarter" idx="12"/>
          </p:nvPr>
        </p:nvSpPr>
        <p:spPr/>
        <p:txBody>
          <a:bodyPr/>
          <a:lstStyle/>
          <a:p>
            <a:fld id="{CE368B07-CEBF-4C80-90AF-53B34FA04CF3}" type="slidenum">
              <a:rPr lang="en-US" smtClean="0"/>
              <a:t>18</a:t>
            </a:fld>
            <a:endParaRPr lang="en-US" dirty="0"/>
          </a:p>
        </p:txBody>
      </p:sp>
      <p:graphicFrame>
        <p:nvGraphicFramePr>
          <p:cNvPr id="5" name="Object 4"/>
          <p:cNvGraphicFramePr>
            <a:graphicFrameLocks noChangeAspect="1"/>
          </p:cNvGraphicFramePr>
          <p:nvPr>
            <p:extLst>
              <p:ext uri="{D42A27DB-BD31-4B8C-83A1-F6EECF244321}">
                <p14:modId xmlns:p14="http://schemas.microsoft.com/office/powerpoint/2010/main" val="288450931"/>
              </p:ext>
            </p:extLst>
          </p:nvPr>
        </p:nvGraphicFramePr>
        <p:xfrm>
          <a:off x="71438" y="609600"/>
          <a:ext cx="8885237" cy="2217738"/>
        </p:xfrm>
        <a:graphic>
          <a:graphicData uri="http://schemas.openxmlformats.org/presentationml/2006/ole">
            <mc:AlternateContent xmlns:mc="http://schemas.openxmlformats.org/markup-compatibility/2006">
              <mc:Choice xmlns:v="urn:schemas-microsoft-com:vml" Requires="v">
                <p:oleObj spid="_x0000_s343219" name="数式" r:id="rId4" imgW="3263760" imgH="825480" progId="Equation.3">
                  <p:embed/>
                </p:oleObj>
              </mc:Choice>
              <mc:Fallback>
                <p:oleObj name="数式" r:id="rId4" imgW="3263760" imgH="825480" progId="Equation.3">
                  <p:embed/>
                  <p:pic>
                    <p:nvPicPr>
                      <p:cNvPr id="0" name=""/>
                      <p:cNvPicPr>
                        <a:picLocks noChangeAspect="1" noChangeArrowheads="1"/>
                      </p:cNvPicPr>
                      <p:nvPr/>
                    </p:nvPicPr>
                    <p:blipFill>
                      <a:blip r:embed="rId5"/>
                      <a:srcRect/>
                      <a:stretch>
                        <a:fillRect/>
                      </a:stretch>
                    </p:blipFill>
                    <p:spPr bwMode="auto">
                      <a:xfrm>
                        <a:off x="71438" y="609600"/>
                        <a:ext cx="8885237" cy="2217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2230885426"/>
              </p:ext>
            </p:extLst>
          </p:nvPr>
        </p:nvGraphicFramePr>
        <p:xfrm>
          <a:off x="609600" y="2819400"/>
          <a:ext cx="5419725" cy="1336675"/>
        </p:xfrm>
        <a:graphic>
          <a:graphicData uri="http://schemas.openxmlformats.org/presentationml/2006/ole">
            <mc:AlternateContent xmlns:mc="http://schemas.openxmlformats.org/markup-compatibility/2006">
              <mc:Choice xmlns:v="urn:schemas-microsoft-com:vml" Requires="v">
                <p:oleObj spid="_x0000_s343220" name="数式" r:id="rId6" imgW="2031840" imgH="507960" progId="Equation.3">
                  <p:embed/>
                </p:oleObj>
              </mc:Choice>
              <mc:Fallback>
                <p:oleObj name="数式" r:id="rId6" imgW="2031840" imgH="507960" progId="Equation.3">
                  <p:embed/>
                  <p:pic>
                    <p:nvPicPr>
                      <p:cNvPr id="0" name=""/>
                      <p:cNvPicPr>
                        <a:picLocks noChangeAspect="1" noChangeArrowheads="1"/>
                      </p:cNvPicPr>
                      <p:nvPr/>
                    </p:nvPicPr>
                    <p:blipFill>
                      <a:blip r:embed="rId7"/>
                      <a:srcRect/>
                      <a:stretch>
                        <a:fillRect/>
                      </a:stretch>
                    </p:blipFill>
                    <p:spPr bwMode="auto">
                      <a:xfrm>
                        <a:off x="609600" y="2819400"/>
                        <a:ext cx="5419725" cy="1336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43217729"/>
              </p:ext>
            </p:extLst>
          </p:nvPr>
        </p:nvGraphicFramePr>
        <p:xfrm>
          <a:off x="996950" y="4292692"/>
          <a:ext cx="7461250" cy="2260508"/>
        </p:xfrm>
        <a:graphic>
          <a:graphicData uri="http://schemas.openxmlformats.org/presentationml/2006/ole">
            <mc:AlternateContent xmlns:mc="http://schemas.openxmlformats.org/markup-compatibility/2006">
              <mc:Choice xmlns:v="urn:schemas-microsoft-com:vml" Requires="v">
                <p:oleObj spid="_x0000_s343221" name="数式" r:id="rId8" imgW="3390840" imgH="1041120" progId="Equation.3">
                  <p:embed/>
                </p:oleObj>
              </mc:Choice>
              <mc:Fallback>
                <p:oleObj name="数式" r:id="rId8" imgW="3390840" imgH="1041120" progId="Equation.3">
                  <p:embed/>
                  <p:pic>
                    <p:nvPicPr>
                      <p:cNvPr id="0" name=""/>
                      <p:cNvPicPr>
                        <a:picLocks noChangeAspect="1" noChangeArrowheads="1"/>
                      </p:cNvPicPr>
                      <p:nvPr/>
                    </p:nvPicPr>
                    <p:blipFill>
                      <a:blip r:embed="rId9"/>
                      <a:srcRect/>
                      <a:stretch>
                        <a:fillRect/>
                      </a:stretch>
                    </p:blipFill>
                    <p:spPr bwMode="auto">
                      <a:xfrm>
                        <a:off x="996950" y="4292692"/>
                        <a:ext cx="7461250" cy="2260508"/>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39192732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11/4/2020</a:t>
            </a:r>
            <a:endParaRPr lang="en-US" dirty="0"/>
          </a:p>
        </p:txBody>
      </p:sp>
      <p:sp>
        <p:nvSpPr>
          <p:cNvPr id="3" name="Footer Placeholder 2"/>
          <p:cNvSpPr>
            <a:spLocks noGrp="1"/>
          </p:cNvSpPr>
          <p:nvPr>
            <p:ph type="ftr" sz="quarter" idx="11"/>
          </p:nvPr>
        </p:nvSpPr>
        <p:spPr/>
        <p:txBody>
          <a:bodyPr/>
          <a:lstStyle/>
          <a:p>
            <a:r>
              <a:rPr lang="en-US"/>
              <a:t>PHY 711  Fall 2020 -- Lecture 31</a:t>
            </a:r>
            <a:endParaRPr lang="en-US" dirty="0"/>
          </a:p>
        </p:txBody>
      </p:sp>
      <p:sp>
        <p:nvSpPr>
          <p:cNvPr id="4" name="Slide Number Placeholder 3"/>
          <p:cNvSpPr>
            <a:spLocks noGrp="1"/>
          </p:cNvSpPr>
          <p:nvPr>
            <p:ph type="sldNum" sz="quarter" idx="12"/>
          </p:nvPr>
        </p:nvSpPr>
        <p:spPr/>
        <p:txBody>
          <a:bodyPr/>
          <a:lstStyle/>
          <a:p>
            <a:fld id="{CE368B07-CEBF-4C80-90AF-53B34FA04CF3}" type="slidenum">
              <a:rPr lang="en-US" smtClean="0"/>
              <a:t>19</a:t>
            </a:fld>
            <a:endParaRPr lang="en-US" dirty="0"/>
          </a:p>
        </p:txBody>
      </p:sp>
      <p:graphicFrame>
        <p:nvGraphicFramePr>
          <p:cNvPr id="5" name="Object 4"/>
          <p:cNvGraphicFramePr>
            <a:graphicFrameLocks noChangeAspect="1"/>
          </p:cNvGraphicFramePr>
          <p:nvPr>
            <p:extLst>
              <p:ext uri="{D42A27DB-BD31-4B8C-83A1-F6EECF244321}">
                <p14:modId xmlns:p14="http://schemas.microsoft.com/office/powerpoint/2010/main" val="2268433430"/>
              </p:ext>
            </p:extLst>
          </p:nvPr>
        </p:nvGraphicFramePr>
        <p:xfrm>
          <a:off x="219596" y="3962400"/>
          <a:ext cx="8704807" cy="2239963"/>
        </p:xfrm>
        <a:graphic>
          <a:graphicData uri="http://schemas.openxmlformats.org/presentationml/2006/ole">
            <mc:AlternateContent xmlns:mc="http://schemas.openxmlformats.org/markup-compatibility/2006">
              <mc:Choice xmlns:v="urn:schemas-microsoft-com:vml" Requires="v">
                <p:oleObj spid="_x0000_s344159" name="Equation" r:id="rId4" imgW="5663880" imgH="1460160" progId="Equation.DSMT4">
                  <p:embed/>
                </p:oleObj>
              </mc:Choice>
              <mc:Fallback>
                <p:oleObj name="Equation" r:id="rId4" imgW="5663880" imgH="1460160" progId="Equation.DSMT4">
                  <p:embed/>
                  <p:pic>
                    <p:nvPicPr>
                      <p:cNvPr id="0" name=""/>
                      <p:cNvPicPr>
                        <a:picLocks noChangeAspect="1" noChangeArrowheads="1"/>
                      </p:cNvPicPr>
                      <p:nvPr/>
                    </p:nvPicPr>
                    <p:blipFill>
                      <a:blip r:embed="rId5"/>
                      <a:srcRect/>
                      <a:stretch>
                        <a:fillRect/>
                      </a:stretch>
                    </p:blipFill>
                    <p:spPr bwMode="auto">
                      <a:xfrm>
                        <a:off x="219596" y="3962400"/>
                        <a:ext cx="8704807" cy="2239963"/>
                      </a:xfrm>
                      <a:prstGeom prst="rect">
                        <a:avLst/>
                      </a:prstGeom>
                      <a:noFill/>
                      <a:ln>
                        <a:noFill/>
                      </a:ln>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801687218"/>
              </p:ext>
            </p:extLst>
          </p:nvPr>
        </p:nvGraphicFramePr>
        <p:xfrm>
          <a:off x="304800" y="228600"/>
          <a:ext cx="7488025" cy="3479343"/>
        </p:xfrm>
        <a:graphic>
          <a:graphicData uri="http://schemas.openxmlformats.org/presentationml/2006/ole">
            <mc:AlternateContent xmlns:mc="http://schemas.openxmlformats.org/markup-compatibility/2006">
              <mc:Choice xmlns:v="urn:schemas-microsoft-com:vml" Requires="v">
                <p:oleObj spid="_x0000_s344160" name="Equation" r:id="rId6" imgW="5663880" imgH="2666880" progId="Equation.DSMT4">
                  <p:embed/>
                </p:oleObj>
              </mc:Choice>
              <mc:Fallback>
                <p:oleObj name="Equation" r:id="rId6" imgW="5663880" imgH="2666880" progId="Equation.DSMT4">
                  <p:embed/>
                  <p:pic>
                    <p:nvPicPr>
                      <p:cNvPr id="0" name=""/>
                      <p:cNvPicPr>
                        <a:picLocks noChangeAspect="1" noChangeArrowheads="1"/>
                      </p:cNvPicPr>
                      <p:nvPr/>
                    </p:nvPicPr>
                    <p:blipFill>
                      <a:blip r:embed="rId7"/>
                      <a:srcRect/>
                      <a:stretch>
                        <a:fillRect/>
                      </a:stretch>
                    </p:blipFill>
                    <p:spPr bwMode="auto">
                      <a:xfrm>
                        <a:off x="304800" y="228600"/>
                        <a:ext cx="7488025" cy="3479343"/>
                      </a:xfrm>
                      <a:prstGeom prst="rect">
                        <a:avLst/>
                      </a:prstGeom>
                      <a:noFill/>
                      <a:ln>
                        <a:noFill/>
                      </a:ln>
                    </p:spPr>
                  </p:pic>
                </p:oleObj>
              </mc:Fallback>
            </mc:AlternateContent>
          </a:graphicData>
        </a:graphic>
      </p:graphicFrame>
      <p:sp>
        <p:nvSpPr>
          <p:cNvPr id="7" name="TextBox 6"/>
          <p:cNvSpPr txBox="1"/>
          <p:nvPr/>
        </p:nvSpPr>
        <p:spPr>
          <a:xfrm>
            <a:off x="2819400" y="5995155"/>
            <a:ext cx="5638800" cy="461665"/>
          </a:xfrm>
          <a:prstGeom prst="rect">
            <a:avLst/>
          </a:prstGeom>
          <a:noFill/>
        </p:spPr>
        <p:txBody>
          <a:bodyPr wrap="square" rtlCol="0">
            <a:spAutoFit/>
          </a:bodyPr>
          <a:lstStyle/>
          <a:p>
            <a:r>
              <a:rPr lang="en-US" sz="2400" dirty="0">
                <a:latin typeface="+mj-lt"/>
                <a:sym typeface="Wingdings" panose="05000000000000000000" pitchFamily="2" charset="2"/>
              </a:rPr>
              <a:t>extra contributions from boundary</a:t>
            </a:r>
            <a:endParaRPr lang="en-US" sz="2400" dirty="0">
              <a:latin typeface="+mj-lt"/>
            </a:endParaRPr>
          </a:p>
        </p:txBody>
      </p:sp>
    </p:spTree>
    <p:extLst>
      <p:ext uri="{BB962C8B-B14F-4D97-AF65-F5344CB8AC3E}">
        <p14:creationId xmlns:p14="http://schemas.microsoft.com/office/powerpoint/2010/main" val="420370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D622E75-4DAF-41AC-B6BD-3AF40FF34684}"/>
              </a:ext>
            </a:extLst>
          </p:cNvPr>
          <p:cNvSpPr>
            <a:spLocks noGrp="1"/>
          </p:cNvSpPr>
          <p:nvPr>
            <p:ph type="dt" sz="half" idx="10"/>
          </p:nvPr>
        </p:nvSpPr>
        <p:spPr/>
        <p:txBody>
          <a:bodyPr/>
          <a:lstStyle/>
          <a:p>
            <a:r>
              <a:rPr lang="en-US"/>
              <a:t>11/4/2020</a:t>
            </a:r>
            <a:endParaRPr lang="en-US" dirty="0"/>
          </a:p>
        </p:txBody>
      </p:sp>
      <p:sp>
        <p:nvSpPr>
          <p:cNvPr id="3" name="Footer Placeholder 2">
            <a:extLst>
              <a:ext uri="{FF2B5EF4-FFF2-40B4-BE49-F238E27FC236}">
                <a16:creationId xmlns:a16="http://schemas.microsoft.com/office/drawing/2014/main" id="{6A24EAF2-B463-415A-BB72-856D801A7C62}"/>
              </a:ext>
            </a:extLst>
          </p:cNvPr>
          <p:cNvSpPr>
            <a:spLocks noGrp="1"/>
          </p:cNvSpPr>
          <p:nvPr>
            <p:ph type="ftr" sz="quarter" idx="11"/>
          </p:nvPr>
        </p:nvSpPr>
        <p:spPr/>
        <p:txBody>
          <a:bodyPr/>
          <a:lstStyle/>
          <a:p>
            <a:r>
              <a:rPr lang="en-US"/>
              <a:t>PHY 711  Fall 2020 -- Lecture 31</a:t>
            </a:r>
            <a:endParaRPr lang="en-US" dirty="0"/>
          </a:p>
        </p:txBody>
      </p:sp>
      <p:sp>
        <p:nvSpPr>
          <p:cNvPr id="4" name="Slide Number Placeholder 3">
            <a:extLst>
              <a:ext uri="{FF2B5EF4-FFF2-40B4-BE49-F238E27FC236}">
                <a16:creationId xmlns:a16="http://schemas.microsoft.com/office/drawing/2014/main" id="{2E2F997F-14B3-4B5E-A232-F9B5CA21A411}"/>
              </a:ext>
            </a:extLst>
          </p:cNvPr>
          <p:cNvSpPr>
            <a:spLocks noGrp="1"/>
          </p:cNvSpPr>
          <p:nvPr>
            <p:ph type="sldNum" sz="quarter" idx="12"/>
          </p:nvPr>
        </p:nvSpPr>
        <p:spPr/>
        <p:txBody>
          <a:bodyPr/>
          <a:lstStyle/>
          <a:p>
            <a:fld id="{CE368B07-CEBF-4C80-90AF-53B34FA04CF3}" type="slidenum">
              <a:rPr lang="en-US" smtClean="0"/>
              <a:t>2</a:t>
            </a:fld>
            <a:endParaRPr lang="en-US" dirty="0"/>
          </a:p>
        </p:txBody>
      </p:sp>
      <p:pic>
        <p:nvPicPr>
          <p:cNvPr id="5" name="Picture 4">
            <a:extLst>
              <a:ext uri="{FF2B5EF4-FFF2-40B4-BE49-F238E27FC236}">
                <a16:creationId xmlns:a16="http://schemas.microsoft.com/office/drawing/2014/main" id="{8E399CE1-99FF-481B-97DB-690E1B8A1DD7}"/>
              </a:ext>
            </a:extLst>
          </p:cNvPr>
          <p:cNvPicPr>
            <a:picLocks noChangeAspect="1"/>
          </p:cNvPicPr>
          <p:nvPr/>
        </p:nvPicPr>
        <p:blipFill>
          <a:blip r:embed="rId3"/>
          <a:stretch>
            <a:fillRect/>
          </a:stretch>
        </p:blipFill>
        <p:spPr>
          <a:xfrm>
            <a:off x="0" y="0"/>
            <a:ext cx="9144000" cy="6465918"/>
          </a:xfrm>
          <a:prstGeom prst="rect">
            <a:avLst/>
          </a:prstGeom>
        </p:spPr>
      </p:pic>
      <p:sp>
        <p:nvSpPr>
          <p:cNvPr id="6" name="TextBox 5">
            <a:extLst>
              <a:ext uri="{FF2B5EF4-FFF2-40B4-BE49-F238E27FC236}">
                <a16:creationId xmlns:a16="http://schemas.microsoft.com/office/drawing/2014/main" id="{FAF06CD3-EA49-400A-A741-7B4F22675A04}"/>
              </a:ext>
            </a:extLst>
          </p:cNvPr>
          <p:cNvSpPr txBox="1"/>
          <p:nvPr/>
        </p:nvSpPr>
        <p:spPr>
          <a:xfrm>
            <a:off x="2590800" y="609600"/>
            <a:ext cx="4419600" cy="830997"/>
          </a:xfrm>
          <a:prstGeom prst="rect">
            <a:avLst/>
          </a:prstGeom>
          <a:noFill/>
        </p:spPr>
        <p:txBody>
          <a:bodyPr wrap="square" rtlCol="0">
            <a:spAutoFit/>
          </a:bodyPr>
          <a:lstStyle/>
          <a:p>
            <a:r>
              <a:rPr lang="en-US" sz="2400" b="1" dirty="0">
                <a:latin typeface="+mj-lt"/>
              </a:rPr>
              <a:t>Thursday, 11/4/2020</a:t>
            </a:r>
          </a:p>
          <a:p>
            <a:r>
              <a:rPr lang="en-US" sz="2400" b="1" dirty="0">
                <a:latin typeface="+mj-lt"/>
              </a:rPr>
              <a:t>4 PM    online</a:t>
            </a:r>
          </a:p>
        </p:txBody>
      </p:sp>
    </p:spTree>
    <p:extLst>
      <p:ext uri="{BB962C8B-B14F-4D97-AF65-F5344CB8AC3E}">
        <p14:creationId xmlns:p14="http://schemas.microsoft.com/office/powerpoint/2010/main" val="5458236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11/4/2020</a:t>
            </a:r>
            <a:endParaRPr lang="en-US" dirty="0"/>
          </a:p>
        </p:txBody>
      </p:sp>
      <p:sp>
        <p:nvSpPr>
          <p:cNvPr id="3" name="Footer Placeholder 2"/>
          <p:cNvSpPr>
            <a:spLocks noGrp="1"/>
          </p:cNvSpPr>
          <p:nvPr>
            <p:ph type="ftr" sz="quarter" idx="11"/>
          </p:nvPr>
        </p:nvSpPr>
        <p:spPr/>
        <p:txBody>
          <a:bodyPr/>
          <a:lstStyle/>
          <a:p>
            <a:r>
              <a:rPr lang="en-US"/>
              <a:t>PHY 711  Fall 2020 -- Lecture 31</a:t>
            </a:r>
            <a:endParaRPr lang="en-US" dirty="0"/>
          </a:p>
        </p:txBody>
      </p:sp>
      <p:sp>
        <p:nvSpPr>
          <p:cNvPr id="4" name="Slide Number Placeholder 3"/>
          <p:cNvSpPr>
            <a:spLocks noGrp="1"/>
          </p:cNvSpPr>
          <p:nvPr>
            <p:ph type="sldNum" sz="quarter" idx="12"/>
          </p:nvPr>
        </p:nvSpPr>
        <p:spPr/>
        <p:txBody>
          <a:bodyPr/>
          <a:lstStyle/>
          <a:p>
            <a:fld id="{CE368B07-CEBF-4C80-90AF-53B34FA04CF3}" type="slidenum">
              <a:rPr lang="en-US" smtClean="0"/>
              <a:t>20</a:t>
            </a:fld>
            <a:endParaRPr lang="en-US" dirty="0"/>
          </a:p>
        </p:txBody>
      </p:sp>
      <p:graphicFrame>
        <p:nvGraphicFramePr>
          <p:cNvPr id="5" name="Object 4"/>
          <p:cNvGraphicFramePr>
            <a:graphicFrameLocks noChangeAspect="1"/>
          </p:cNvGraphicFramePr>
          <p:nvPr>
            <p:extLst>
              <p:ext uri="{D42A27DB-BD31-4B8C-83A1-F6EECF244321}">
                <p14:modId xmlns:p14="http://schemas.microsoft.com/office/powerpoint/2010/main" val="145252369"/>
              </p:ext>
            </p:extLst>
          </p:nvPr>
        </p:nvGraphicFramePr>
        <p:xfrm>
          <a:off x="914400" y="698973"/>
          <a:ext cx="4132263" cy="1104900"/>
        </p:xfrm>
        <a:graphic>
          <a:graphicData uri="http://schemas.openxmlformats.org/presentationml/2006/ole">
            <mc:AlternateContent xmlns:mc="http://schemas.openxmlformats.org/markup-compatibility/2006">
              <mc:Choice xmlns:v="urn:schemas-microsoft-com:vml" Requires="v">
                <p:oleObj spid="_x0000_s345206" name="数式" r:id="rId4" imgW="1549080" imgH="419040" progId="Equation.3">
                  <p:embed/>
                </p:oleObj>
              </mc:Choice>
              <mc:Fallback>
                <p:oleObj name="数式" r:id="rId4" imgW="1549080" imgH="419040" progId="Equation.3">
                  <p:embed/>
                  <p:pic>
                    <p:nvPicPr>
                      <p:cNvPr id="0" name=""/>
                      <p:cNvPicPr>
                        <a:picLocks noChangeAspect="1" noChangeArrowheads="1"/>
                      </p:cNvPicPr>
                      <p:nvPr/>
                    </p:nvPicPr>
                    <p:blipFill>
                      <a:blip r:embed="rId5"/>
                      <a:srcRect/>
                      <a:stretch>
                        <a:fillRect/>
                      </a:stretch>
                    </p:blipFill>
                    <p:spPr bwMode="auto">
                      <a:xfrm>
                        <a:off x="914400" y="698973"/>
                        <a:ext cx="4132263" cy="1104900"/>
                      </a:xfrm>
                      <a:prstGeom prst="rect">
                        <a:avLst/>
                      </a:prstGeom>
                      <a:noFill/>
                      <a:ln>
                        <a:noFill/>
                      </a:ln>
                    </p:spPr>
                  </p:pic>
                </p:oleObj>
              </mc:Fallback>
            </mc:AlternateContent>
          </a:graphicData>
        </a:graphic>
      </p:graphicFrame>
      <p:sp>
        <p:nvSpPr>
          <p:cNvPr id="6" name="TextBox 5"/>
          <p:cNvSpPr txBox="1"/>
          <p:nvPr/>
        </p:nvSpPr>
        <p:spPr>
          <a:xfrm>
            <a:off x="228600" y="228599"/>
            <a:ext cx="7620000" cy="461665"/>
          </a:xfrm>
          <a:prstGeom prst="rect">
            <a:avLst/>
          </a:prstGeom>
          <a:noFill/>
        </p:spPr>
        <p:txBody>
          <a:bodyPr wrap="square" rtlCol="0">
            <a:spAutoFit/>
          </a:bodyPr>
          <a:lstStyle/>
          <a:p>
            <a:r>
              <a:rPr lang="en-US" sz="2400" dirty="0">
                <a:latin typeface="+mj-lt"/>
              </a:rPr>
              <a:t>Wave equation with source:</a:t>
            </a:r>
          </a:p>
        </p:txBody>
      </p:sp>
      <p:graphicFrame>
        <p:nvGraphicFramePr>
          <p:cNvPr id="7" name="Object 6"/>
          <p:cNvGraphicFramePr>
            <a:graphicFrameLocks noChangeAspect="1"/>
          </p:cNvGraphicFramePr>
          <p:nvPr>
            <p:extLst>
              <p:ext uri="{D42A27DB-BD31-4B8C-83A1-F6EECF244321}">
                <p14:modId xmlns:p14="http://schemas.microsoft.com/office/powerpoint/2010/main" val="733055225"/>
              </p:ext>
            </p:extLst>
          </p:nvPr>
        </p:nvGraphicFramePr>
        <p:xfrm>
          <a:off x="427463" y="2111325"/>
          <a:ext cx="8416925" cy="1470075"/>
        </p:xfrm>
        <a:graphic>
          <a:graphicData uri="http://schemas.openxmlformats.org/presentationml/2006/ole">
            <mc:AlternateContent xmlns:mc="http://schemas.openxmlformats.org/markup-compatibility/2006">
              <mc:Choice xmlns:v="urn:schemas-microsoft-com:vml" Requires="v">
                <p:oleObj spid="_x0000_s345207" name="Equation" r:id="rId6" imgW="5384520" imgH="952200" progId="Equation.DSMT4">
                  <p:embed/>
                </p:oleObj>
              </mc:Choice>
              <mc:Fallback>
                <p:oleObj name="Equation" r:id="rId6" imgW="5384520" imgH="952200" progId="Equation.DSMT4">
                  <p:embed/>
                  <p:pic>
                    <p:nvPicPr>
                      <p:cNvPr id="0" name=""/>
                      <p:cNvPicPr>
                        <a:picLocks noChangeAspect="1" noChangeArrowheads="1"/>
                      </p:cNvPicPr>
                      <p:nvPr/>
                    </p:nvPicPr>
                    <p:blipFill>
                      <a:blip r:embed="rId7"/>
                      <a:srcRect/>
                      <a:stretch>
                        <a:fillRect/>
                      </a:stretch>
                    </p:blipFill>
                    <p:spPr bwMode="auto">
                      <a:xfrm>
                        <a:off x="427463" y="2111325"/>
                        <a:ext cx="8416925" cy="1470075"/>
                      </a:xfrm>
                      <a:prstGeom prst="rect">
                        <a:avLst/>
                      </a:prstGeom>
                      <a:noFill/>
                      <a:ln>
                        <a:noFill/>
                      </a:ln>
                    </p:spPr>
                  </p:pic>
                </p:oleObj>
              </mc:Fallback>
            </mc:AlternateContent>
          </a:graphicData>
        </a:graphic>
      </p:graphicFrame>
      <p:sp>
        <p:nvSpPr>
          <p:cNvPr id="8" name="Cube 7"/>
          <p:cNvSpPr/>
          <p:nvPr/>
        </p:nvSpPr>
        <p:spPr>
          <a:xfrm>
            <a:off x="304800" y="4876800"/>
            <a:ext cx="8382000" cy="1219200"/>
          </a:xfrm>
          <a:prstGeom prst="cube">
            <a:avLst>
              <a:gd name="adj" fmla="val 79066"/>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Can 8"/>
          <p:cNvSpPr/>
          <p:nvPr/>
        </p:nvSpPr>
        <p:spPr>
          <a:xfrm>
            <a:off x="3810000" y="5257800"/>
            <a:ext cx="1219200" cy="457200"/>
          </a:xfrm>
          <a:prstGeom prst="can">
            <a:avLst>
              <a:gd name="adj" fmla="val 50000"/>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Arrow Connector 10"/>
          <p:cNvCxnSpPr/>
          <p:nvPr/>
        </p:nvCxnSpPr>
        <p:spPr>
          <a:xfrm flipV="1">
            <a:off x="4419600" y="3733800"/>
            <a:ext cx="0" cy="16764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4369526" y="5410200"/>
            <a:ext cx="14478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flipV="1">
            <a:off x="4419600" y="4876800"/>
            <a:ext cx="1066800" cy="5334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4648200" y="3886200"/>
            <a:ext cx="304800" cy="461665"/>
          </a:xfrm>
          <a:prstGeom prst="rect">
            <a:avLst/>
          </a:prstGeom>
          <a:noFill/>
        </p:spPr>
        <p:txBody>
          <a:bodyPr wrap="square" rtlCol="0">
            <a:spAutoFit/>
          </a:bodyPr>
          <a:lstStyle/>
          <a:p>
            <a:r>
              <a:rPr lang="en-US" sz="2400" b="1" dirty="0">
                <a:latin typeface="+mj-lt"/>
              </a:rPr>
              <a:t>z</a:t>
            </a:r>
          </a:p>
        </p:txBody>
      </p:sp>
      <p:sp>
        <p:nvSpPr>
          <p:cNvPr id="17" name="TextBox 16"/>
          <p:cNvSpPr txBox="1"/>
          <p:nvPr/>
        </p:nvSpPr>
        <p:spPr>
          <a:xfrm>
            <a:off x="5134792" y="4870102"/>
            <a:ext cx="304800" cy="461665"/>
          </a:xfrm>
          <a:prstGeom prst="rect">
            <a:avLst/>
          </a:prstGeom>
          <a:noFill/>
        </p:spPr>
        <p:txBody>
          <a:bodyPr wrap="square" rtlCol="0">
            <a:spAutoFit/>
          </a:bodyPr>
          <a:lstStyle/>
          <a:p>
            <a:r>
              <a:rPr lang="en-US" sz="2400" b="1" dirty="0">
                <a:latin typeface="+mj-lt"/>
              </a:rPr>
              <a:t>y</a:t>
            </a:r>
          </a:p>
        </p:txBody>
      </p:sp>
      <p:sp>
        <p:nvSpPr>
          <p:cNvPr id="18" name="TextBox 17"/>
          <p:cNvSpPr txBox="1"/>
          <p:nvPr/>
        </p:nvSpPr>
        <p:spPr>
          <a:xfrm>
            <a:off x="5791200" y="5100935"/>
            <a:ext cx="304800" cy="461665"/>
          </a:xfrm>
          <a:prstGeom prst="rect">
            <a:avLst/>
          </a:prstGeom>
          <a:noFill/>
        </p:spPr>
        <p:txBody>
          <a:bodyPr wrap="square" rtlCol="0">
            <a:spAutoFit/>
          </a:bodyPr>
          <a:lstStyle/>
          <a:p>
            <a:r>
              <a:rPr lang="en-US" sz="2400" b="1" dirty="0">
                <a:latin typeface="+mj-lt"/>
              </a:rPr>
              <a:t>x</a:t>
            </a:r>
          </a:p>
        </p:txBody>
      </p:sp>
    </p:spTree>
    <p:extLst>
      <p:ext uri="{BB962C8B-B14F-4D97-AF65-F5344CB8AC3E}">
        <p14:creationId xmlns:p14="http://schemas.microsoft.com/office/powerpoint/2010/main" val="7996913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11/4/2020</a:t>
            </a:r>
            <a:endParaRPr lang="en-US" dirty="0"/>
          </a:p>
        </p:txBody>
      </p:sp>
      <p:sp>
        <p:nvSpPr>
          <p:cNvPr id="3" name="Footer Placeholder 2"/>
          <p:cNvSpPr>
            <a:spLocks noGrp="1"/>
          </p:cNvSpPr>
          <p:nvPr>
            <p:ph type="ftr" sz="quarter" idx="11"/>
          </p:nvPr>
        </p:nvSpPr>
        <p:spPr/>
        <p:txBody>
          <a:bodyPr/>
          <a:lstStyle/>
          <a:p>
            <a:r>
              <a:rPr lang="en-US"/>
              <a:t>PHY 711  Fall 2020 -- Lecture 31</a:t>
            </a:r>
            <a:endParaRPr lang="en-US" dirty="0"/>
          </a:p>
        </p:txBody>
      </p:sp>
      <p:sp>
        <p:nvSpPr>
          <p:cNvPr id="4" name="Slide Number Placeholder 3"/>
          <p:cNvSpPr>
            <a:spLocks noGrp="1"/>
          </p:cNvSpPr>
          <p:nvPr>
            <p:ph type="sldNum" sz="quarter" idx="12"/>
          </p:nvPr>
        </p:nvSpPr>
        <p:spPr/>
        <p:txBody>
          <a:bodyPr/>
          <a:lstStyle/>
          <a:p>
            <a:fld id="{CE368B07-CEBF-4C80-90AF-53B34FA04CF3}" type="slidenum">
              <a:rPr lang="en-US" smtClean="0"/>
              <a:t>21</a:t>
            </a:fld>
            <a:endParaRPr lang="en-US" dirty="0"/>
          </a:p>
        </p:txBody>
      </p:sp>
      <p:graphicFrame>
        <p:nvGraphicFramePr>
          <p:cNvPr id="5" name="Object 4"/>
          <p:cNvGraphicFramePr>
            <a:graphicFrameLocks noChangeAspect="1"/>
          </p:cNvGraphicFramePr>
          <p:nvPr>
            <p:extLst>
              <p:ext uri="{D42A27DB-BD31-4B8C-83A1-F6EECF244321}">
                <p14:modId xmlns:p14="http://schemas.microsoft.com/office/powerpoint/2010/main" val="408179954"/>
              </p:ext>
            </p:extLst>
          </p:nvPr>
        </p:nvGraphicFramePr>
        <p:xfrm>
          <a:off x="358775" y="990600"/>
          <a:ext cx="7880350" cy="1728788"/>
        </p:xfrm>
        <a:graphic>
          <a:graphicData uri="http://schemas.openxmlformats.org/presentationml/2006/ole">
            <mc:AlternateContent xmlns:mc="http://schemas.openxmlformats.org/markup-compatibility/2006">
              <mc:Choice xmlns:v="urn:schemas-microsoft-com:vml" Requires="v">
                <p:oleObj spid="_x0000_s346288" name="数式" r:id="rId4" imgW="3581280" imgH="787320" progId="Equation.3">
                  <p:embed/>
                </p:oleObj>
              </mc:Choice>
              <mc:Fallback>
                <p:oleObj name="数式" r:id="rId4" imgW="3581280" imgH="787320" progId="Equation.3">
                  <p:embed/>
                  <p:pic>
                    <p:nvPicPr>
                      <p:cNvPr id="0" name=""/>
                      <p:cNvPicPr>
                        <a:picLocks noChangeAspect="1" noChangeArrowheads="1"/>
                      </p:cNvPicPr>
                      <p:nvPr/>
                    </p:nvPicPr>
                    <p:blipFill>
                      <a:blip r:embed="rId5"/>
                      <a:srcRect/>
                      <a:stretch>
                        <a:fillRect/>
                      </a:stretch>
                    </p:blipFill>
                    <p:spPr bwMode="auto">
                      <a:xfrm>
                        <a:off x="358775" y="990600"/>
                        <a:ext cx="7880350" cy="1728788"/>
                      </a:xfrm>
                      <a:prstGeom prst="rect">
                        <a:avLst/>
                      </a:prstGeom>
                      <a:noFill/>
                      <a:ln>
                        <a:noFill/>
                      </a:ln>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3614909331"/>
              </p:ext>
            </p:extLst>
          </p:nvPr>
        </p:nvGraphicFramePr>
        <p:xfrm>
          <a:off x="290019" y="4824412"/>
          <a:ext cx="8017861" cy="1423988"/>
        </p:xfrm>
        <a:graphic>
          <a:graphicData uri="http://schemas.openxmlformats.org/presentationml/2006/ole">
            <mc:AlternateContent xmlns:mc="http://schemas.openxmlformats.org/markup-compatibility/2006">
              <mc:Choice xmlns:v="urn:schemas-microsoft-com:vml" Requires="v">
                <p:oleObj spid="_x0000_s346289" name="Equation" r:id="rId6" imgW="5905440" imgH="1028520" progId="Equation.DSMT4">
                  <p:embed/>
                </p:oleObj>
              </mc:Choice>
              <mc:Fallback>
                <p:oleObj name="Equation" r:id="rId6" imgW="5905440" imgH="1028520" progId="Equation.DSMT4">
                  <p:embed/>
                  <p:pic>
                    <p:nvPicPr>
                      <p:cNvPr id="0" name=""/>
                      <p:cNvPicPr>
                        <a:picLocks noChangeAspect="1" noChangeArrowheads="1"/>
                      </p:cNvPicPr>
                      <p:nvPr/>
                    </p:nvPicPr>
                    <p:blipFill>
                      <a:blip r:embed="rId7"/>
                      <a:srcRect/>
                      <a:stretch>
                        <a:fillRect/>
                      </a:stretch>
                    </p:blipFill>
                    <p:spPr bwMode="auto">
                      <a:xfrm>
                        <a:off x="290019" y="4824412"/>
                        <a:ext cx="8017861" cy="1423988"/>
                      </a:xfrm>
                      <a:prstGeom prst="rect">
                        <a:avLst/>
                      </a:prstGeom>
                      <a:noFill/>
                      <a:ln>
                        <a:noFill/>
                      </a:ln>
                    </p:spPr>
                  </p:pic>
                </p:oleObj>
              </mc:Fallback>
            </mc:AlternateContent>
          </a:graphicData>
        </a:graphic>
      </p:graphicFrame>
      <p:sp>
        <p:nvSpPr>
          <p:cNvPr id="7" name="TextBox 6"/>
          <p:cNvSpPr txBox="1"/>
          <p:nvPr/>
        </p:nvSpPr>
        <p:spPr>
          <a:xfrm>
            <a:off x="228600" y="228600"/>
            <a:ext cx="8458200" cy="461665"/>
          </a:xfrm>
          <a:prstGeom prst="rect">
            <a:avLst/>
          </a:prstGeom>
          <a:noFill/>
        </p:spPr>
        <p:txBody>
          <a:bodyPr wrap="square" rtlCol="0">
            <a:spAutoFit/>
          </a:bodyPr>
          <a:lstStyle/>
          <a:p>
            <a:r>
              <a:rPr lang="en-US" sz="2400" dirty="0">
                <a:latin typeface="+mj-lt"/>
              </a:rPr>
              <a:t>Treatment of boundary values for time-harmonic force:</a:t>
            </a:r>
          </a:p>
        </p:txBody>
      </p:sp>
      <p:graphicFrame>
        <p:nvGraphicFramePr>
          <p:cNvPr id="8" name="Object 7"/>
          <p:cNvGraphicFramePr>
            <a:graphicFrameLocks noChangeAspect="1"/>
          </p:cNvGraphicFramePr>
          <p:nvPr>
            <p:extLst>
              <p:ext uri="{D42A27DB-BD31-4B8C-83A1-F6EECF244321}">
                <p14:modId xmlns:p14="http://schemas.microsoft.com/office/powerpoint/2010/main" val="4129565103"/>
              </p:ext>
            </p:extLst>
          </p:nvPr>
        </p:nvGraphicFramePr>
        <p:xfrm>
          <a:off x="228600" y="2743200"/>
          <a:ext cx="6049962" cy="1911350"/>
        </p:xfrm>
        <a:graphic>
          <a:graphicData uri="http://schemas.openxmlformats.org/presentationml/2006/ole">
            <mc:AlternateContent xmlns:mc="http://schemas.openxmlformats.org/markup-compatibility/2006">
              <mc:Choice xmlns:v="urn:schemas-microsoft-com:vml" Requires="v">
                <p:oleObj spid="_x0000_s346290" name="数式" r:id="rId8" imgW="2222280" imgH="711000" progId="Equation.3">
                  <p:embed/>
                </p:oleObj>
              </mc:Choice>
              <mc:Fallback>
                <p:oleObj name="数式" r:id="rId8" imgW="2222280" imgH="711000" progId="Equation.3">
                  <p:embed/>
                  <p:pic>
                    <p:nvPicPr>
                      <p:cNvPr id="0" name=""/>
                      <p:cNvPicPr>
                        <a:picLocks noChangeAspect="1" noChangeArrowheads="1"/>
                      </p:cNvPicPr>
                      <p:nvPr/>
                    </p:nvPicPr>
                    <p:blipFill>
                      <a:blip r:embed="rId9"/>
                      <a:srcRect/>
                      <a:stretch>
                        <a:fillRect/>
                      </a:stretch>
                    </p:blipFill>
                    <p:spPr bwMode="auto">
                      <a:xfrm>
                        <a:off x="228600" y="2743200"/>
                        <a:ext cx="6049962" cy="191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4203702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11/4/2020</a:t>
            </a:r>
            <a:endParaRPr lang="en-US" dirty="0"/>
          </a:p>
        </p:txBody>
      </p:sp>
      <p:sp>
        <p:nvSpPr>
          <p:cNvPr id="3" name="Footer Placeholder 2"/>
          <p:cNvSpPr>
            <a:spLocks noGrp="1"/>
          </p:cNvSpPr>
          <p:nvPr>
            <p:ph type="ftr" sz="quarter" idx="11"/>
          </p:nvPr>
        </p:nvSpPr>
        <p:spPr/>
        <p:txBody>
          <a:bodyPr/>
          <a:lstStyle/>
          <a:p>
            <a:r>
              <a:rPr lang="en-US"/>
              <a:t>PHY 711  Fall 2020 -- Lecture 31</a:t>
            </a:r>
            <a:endParaRPr lang="en-US" dirty="0"/>
          </a:p>
        </p:txBody>
      </p:sp>
      <p:sp>
        <p:nvSpPr>
          <p:cNvPr id="4" name="Slide Number Placeholder 3"/>
          <p:cNvSpPr>
            <a:spLocks noGrp="1"/>
          </p:cNvSpPr>
          <p:nvPr>
            <p:ph type="sldNum" sz="quarter" idx="12"/>
          </p:nvPr>
        </p:nvSpPr>
        <p:spPr/>
        <p:txBody>
          <a:bodyPr/>
          <a:lstStyle/>
          <a:p>
            <a:fld id="{CE368B07-CEBF-4C80-90AF-53B34FA04CF3}" type="slidenum">
              <a:rPr lang="en-US" smtClean="0"/>
              <a:t>22</a:t>
            </a:fld>
            <a:endParaRPr lang="en-US" dirty="0"/>
          </a:p>
        </p:txBody>
      </p:sp>
      <p:graphicFrame>
        <p:nvGraphicFramePr>
          <p:cNvPr id="5" name="Object 4"/>
          <p:cNvGraphicFramePr>
            <a:graphicFrameLocks noChangeAspect="1"/>
          </p:cNvGraphicFramePr>
          <p:nvPr>
            <p:extLst>
              <p:ext uri="{D42A27DB-BD31-4B8C-83A1-F6EECF244321}">
                <p14:modId xmlns:p14="http://schemas.microsoft.com/office/powerpoint/2010/main" val="4151061056"/>
              </p:ext>
            </p:extLst>
          </p:nvPr>
        </p:nvGraphicFramePr>
        <p:xfrm>
          <a:off x="663575" y="381000"/>
          <a:ext cx="5897563" cy="1031875"/>
        </p:xfrm>
        <a:graphic>
          <a:graphicData uri="http://schemas.openxmlformats.org/presentationml/2006/ole">
            <mc:AlternateContent xmlns:mc="http://schemas.openxmlformats.org/markup-compatibility/2006">
              <mc:Choice xmlns:v="urn:schemas-microsoft-com:vml" Requires="v">
                <p:oleObj spid="_x0000_s347254" name="数式" r:id="rId4" imgW="2679480" imgH="469800" progId="Equation.3">
                  <p:embed/>
                </p:oleObj>
              </mc:Choice>
              <mc:Fallback>
                <p:oleObj name="数式" r:id="rId4" imgW="2679480" imgH="469800" progId="Equation.3">
                  <p:embed/>
                  <p:pic>
                    <p:nvPicPr>
                      <p:cNvPr id="0" name=""/>
                      <p:cNvPicPr>
                        <a:picLocks noChangeAspect="1" noChangeArrowheads="1"/>
                      </p:cNvPicPr>
                      <p:nvPr/>
                    </p:nvPicPr>
                    <p:blipFill>
                      <a:blip r:embed="rId5"/>
                      <a:srcRect/>
                      <a:stretch>
                        <a:fillRect/>
                      </a:stretch>
                    </p:blipFill>
                    <p:spPr bwMode="auto">
                      <a:xfrm>
                        <a:off x="663575" y="381000"/>
                        <a:ext cx="5897563" cy="1031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3938971286"/>
              </p:ext>
            </p:extLst>
          </p:nvPr>
        </p:nvGraphicFramePr>
        <p:xfrm>
          <a:off x="561975" y="2892425"/>
          <a:ext cx="8245475" cy="2289175"/>
        </p:xfrm>
        <a:graphic>
          <a:graphicData uri="http://schemas.openxmlformats.org/presentationml/2006/ole">
            <mc:AlternateContent xmlns:mc="http://schemas.openxmlformats.org/markup-compatibility/2006">
              <mc:Choice xmlns:v="urn:schemas-microsoft-com:vml" Requires="v">
                <p:oleObj spid="_x0000_s347255" name="数式" r:id="rId6" imgW="3733560" imgH="1015920" progId="Equation.3">
                  <p:embed/>
                </p:oleObj>
              </mc:Choice>
              <mc:Fallback>
                <p:oleObj name="数式" r:id="rId6" imgW="3733560" imgH="1015920" progId="Equation.3">
                  <p:embed/>
                  <p:pic>
                    <p:nvPicPr>
                      <p:cNvPr id="0" name=""/>
                      <p:cNvPicPr>
                        <a:picLocks noChangeAspect="1" noChangeArrowheads="1"/>
                      </p:cNvPicPr>
                      <p:nvPr/>
                    </p:nvPicPr>
                    <p:blipFill>
                      <a:blip r:embed="rId7"/>
                      <a:srcRect/>
                      <a:stretch>
                        <a:fillRect/>
                      </a:stretch>
                    </p:blipFill>
                    <p:spPr bwMode="auto">
                      <a:xfrm>
                        <a:off x="561975" y="2892425"/>
                        <a:ext cx="8245475" cy="2289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310166869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11/4/2020</a:t>
            </a:r>
            <a:endParaRPr lang="en-US" dirty="0"/>
          </a:p>
        </p:txBody>
      </p:sp>
      <p:sp>
        <p:nvSpPr>
          <p:cNvPr id="3" name="Footer Placeholder 2"/>
          <p:cNvSpPr>
            <a:spLocks noGrp="1"/>
          </p:cNvSpPr>
          <p:nvPr>
            <p:ph type="ftr" sz="quarter" idx="11"/>
          </p:nvPr>
        </p:nvSpPr>
        <p:spPr/>
        <p:txBody>
          <a:bodyPr/>
          <a:lstStyle/>
          <a:p>
            <a:r>
              <a:rPr lang="en-US"/>
              <a:t>PHY 711  Fall 2020 -- Lecture 31</a:t>
            </a:r>
            <a:endParaRPr lang="en-US" dirty="0"/>
          </a:p>
        </p:txBody>
      </p:sp>
      <p:sp>
        <p:nvSpPr>
          <p:cNvPr id="4" name="Slide Number Placeholder 3"/>
          <p:cNvSpPr>
            <a:spLocks noGrp="1"/>
          </p:cNvSpPr>
          <p:nvPr>
            <p:ph type="sldNum" sz="quarter" idx="12"/>
          </p:nvPr>
        </p:nvSpPr>
        <p:spPr/>
        <p:txBody>
          <a:bodyPr/>
          <a:lstStyle/>
          <a:p>
            <a:fld id="{CE368B07-CEBF-4C80-90AF-53B34FA04CF3}" type="slidenum">
              <a:rPr lang="en-US" smtClean="0"/>
              <a:t>23</a:t>
            </a:fld>
            <a:endParaRPr lang="en-US" dirty="0"/>
          </a:p>
        </p:txBody>
      </p:sp>
      <p:graphicFrame>
        <p:nvGraphicFramePr>
          <p:cNvPr id="5" name="Object 4"/>
          <p:cNvGraphicFramePr>
            <a:graphicFrameLocks noChangeAspect="1"/>
          </p:cNvGraphicFramePr>
          <p:nvPr>
            <p:extLst>
              <p:ext uri="{D42A27DB-BD31-4B8C-83A1-F6EECF244321}">
                <p14:modId xmlns:p14="http://schemas.microsoft.com/office/powerpoint/2010/main" val="1041301605"/>
              </p:ext>
            </p:extLst>
          </p:nvPr>
        </p:nvGraphicFramePr>
        <p:xfrm>
          <a:off x="609600" y="457200"/>
          <a:ext cx="5897563" cy="2174875"/>
        </p:xfrm>
        <a:graphic>
          <a:graphicData uri="http://schemas.openxmlformats.org/presentationml/2006/ole">
            <mc:AlternateContent xmlns:mc="http://schemas.openxmlformats.org/markup-compatibility/2006">
              <mc:Choice xmlns:v="urn:schemas-microsoft-com:vml" Requires="v">
                <p:oleObj spid="_x0000_s348336" name="数式" r:id="rId4" imgW="2679480" imgH="990360" progId="Equation.3">
                  <p:embed/>
                </p:oleObj>
              </mc:Choice>
              <mc:Fallback>
                <p:oleObj name="数式" r:id="rId4" imgW="2679480" imgH="990360" progId="Equation.3">
                  <p:embed/>
                  <p:pic>
                    <p:nvPicPr>
                      <p:cNvPr id="0" name=""/>
                      <p:cNvPicPr>
                        <a:picLocks noChangeAspect="1" noChangeArrowheads="1"/>
                      </p:cNvPicPr>
                      <p:nvPr/>
                    </p:nvPicPr>
                    <p:blipFill>
                      <a:blip r:embed="rId5"/>
                      <a:srcRect/>
                      <a:stretch>
                        <a:fillRect/>
                      </a:stretch>
                    </p:blipFill>
                    <p:spPr bwMode="auto">
                      <a:xfrm>
                        <a:off x="609600" y="457200"/>
                        <a:ext cx="5897563" cy="2174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178015696"/>
              </p:ext>
            </p:extLst>
          </p:nvPr>
        </p:nvGraphicFramePr>
        <p:xfrm>
          <a:off x="604838" y="3886200"/>
          <a:ext cx="6000750" cy="2235200"/>
        </p:xfrm>
        <a:graphic>
          <a:graphicData uri="http://schemas.openxmlformats.org/presentationml/2006/ole">
            <mc:AlternateContent xmlns:mc="http://schemas.openxmlformats.org/markup-compatibility/2006">
              <mc:Choice xmlns:v="urn:schemas-microsoft-com:vml" Requires="v">
                <p:oleObj spid="_x0000_s348337" name="Equation" r:id="rId6" imgW="2717640" imgH="990360" progId="Equation.DSMT4">
                  <p:embed/>
                </p:oleObj>
              </mc:Choice>
              <mc:Fallback>
                <p:oleObj name="Equation" r:id="rId6" imgW="2717640" imgH="990360" progId="Equation.DSMT4">
                  <p:embed/>
                  <p:pic>
                    <p:nvPicPr>
                      <p:cNvPr id="0" name=""/>
                      <p:cNvPicPr>
                        <a:picLocks noChangeAspect="1" noChangeArrowheads="1"/>
                      </p:cNvPicPr>
                      <p:nvPr/>
                    </p:nvPicPr>
                    <p:blipFill>
                      <a:blip r:embed="rId7"/>
                      <a:srcRect/>
                      <a:stretch>
                        <a:fillRect/>
                      </a:stretch>
                    </p:blipFill>
                    <p:spPr bwMode="auto">
                      <a:xfrm>
                        <a:off x="604838" y="3886200"/>
                        <a:ext cx="6000750" cy="223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8" name="Object 7"/>
          <p:cNvGraphicFramePr>
            <a:graphicFrameLocks noChangeAspect="1"/>
          </p:cNvGraphicFramePr>
          <p:nvPr>
            <p:extLst>
              <p:ext uri="{D42A27DB-BD31-4B8C-83A1-F6EECF244321}">
                <p14:modId xmlns:p14="http://schemas.microsoft.com/office/powerpoint/2010/main" val="80596011"/>
              </p:ext>
            </p:extLst>
          </p:nvPr>
        </p:nvGraphicFramePr>
        <p:xfrm>
          <a:off x="706438" y="2819400"/>
          <a:ext cx="4611687" cy="949325"/>
        </p:xfrm>
        <a:graphic>
          <a:graphicData uri="http://schemas.openxmlformats.org/presentationml/2006/ole">
            <mc:AlternateContent xmlns:mc="http://schemas.openxmlformats.org/markup-compatibility/2006">
              <mc:Choice xmlns:v="urn:schemas-microsoft-com:vml" Requires="v">
                <p:oleObj spid="_x0000_s348338" name="Equation" r:id="rId8" imgW="2095200" imgH="431640" progId="Equation.DSMT4">
                  <p:embed/>
                </p:oleObj>
              </mc:Choice>
              <mc:Fallback>
                <p:oleObj name="Equation" r:id="rId8" imgW="2095200" imgH="431640" progId="Equation.DSMT4">
                  <p:embed/>
                  <p:pic>
                    <p:nvPicPr>
                      <p:cNvPr id="0" name=""/>
                      <p:cNvPicPr>
                        <a:picLocks noChangeAspect="1" noChangeArrowheads="1"/>
                      </p:cNvPicPr>
                      <p:nvPr/>
                    </p:nvPicPr>
                    <p:blipFill>
                      <a:blip r:embed="rId9"/>
                      <a:srcRect/>
                      <a:stretch>
                        <a:fillRect/>
                      </a:stretch>
                    </p:blipFill>
                    <p:spPr bwMode="auto">
                      <a:xfrm>
                        <a:off x="706438" y="2819400"/>
                        <a:ext cx="4611687" cy="949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368539741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11/4/2020</a:t>
            </a:r>
            <a:endParaRPr lang="en-US" dirty="0"/>
          </a:p>
        </p:txBody>
      </p:sp>
      <p:sp>
        <p:nvSpPr>
          <p:cNvPr id="3" name="Footer Placeholder 2"/>
          <p:cNvSpPr>
            <a:spLocks noGrp="1"/>
          </p:cNvSpPr>
          <p:nvPr>
            <p:ph type="ftr" sz="quarter" idx="11"/>
          </p:nvPr>
        </p:nvSpPr>
        <p:spPr/>
        <p:txBody>
          <a:bodyPr/>
          <a:lstStyle/>
          <a:p>
            <a:r>
              <a:rPr lang="en-US"/>
              <a:t>PHY 711  Fall 2020 -- Lecture 31</a:t>
            </a:r>
            <a:endParaRPr lang="en-US" dirty="0"/>
          </a:p>
        </p:txBody>
      </p:sp>
      <p:sp>
        <p:nvSpPr>
          <p:cNvPr id="4" name="Slide Number Placeholder 3"/>
          <p:cNvSpPr>
            <a:spLocks noGrp="1"/>
          </p:cNvSpPr>
          <p:nvPr>
            <p:ph type="sldNum" sz="quarter" idx="12"/>
          </p:nvPr>
        </p:nvSpPr>
        <p:spPr/>
        <p:txBody>
          <a:bodyPr/>
          <a:lstStyle/>
          <a:p>
            <a:fld id="{CE368B07-CEBF-4C80-90AF-53B34FA04CF3}" type="slidenum">
              <a:rPr lang="en-US" smtClean="0"/>
              <a:t>24</a:t>
            </a:fld>
            <a:endParaRPr lang="en-US" dirty="0"/>
          </a:p>
        </p:txBody>
      </p:sp>
      <p:graphicFrame>
        <p:nvGraphicFramePr>
          <p:cNvPr id="5" name="Object 4"/>
          <p:cNvGraphicFramePr>
            <a:graphicFrameLocks noChangeAspect="1"/>
          </p:cNvGraphicFramePr>
          <p:nvPr>
            <p:extLst>
              <p:ext uri="{D42A27DB-BD31-4B8C-83A1-F6EECF244321}">
                <p14:modId xmlns:p14="http://schemas.microsoft.com/office/powerpoint/2010/main" val="1691973344"/>
              </p:ext>
            </p:extLst>
          </p:nvPr>
        </p:nvGraphicFramePr>
        <p:xfrm>
          <a:off x="762000" y="685800"/>
          <a:ext cx="5870575" cy="3181351"/>
        </p:xfrm>
        <a:graphic>
          <a:graphicData uri="http://schemas.openxmlformats.org/presentationml/2006/ole">
            <mc:AlternateContent xmlns:mc="http://schemas.openxmlformats.org/markup-compatibility/2006">
              <mc:Choice xmlns:v="urn:schemas-microsoft-com:vml" Requires="v">
                <p:oleObj spid="_x0000_s349302" name="数式" r:id="rId4" imgW="2666880" imgH="1447560" progId="Equation.3">
                  <p:embed/>
                </p:oleObj>
              </mc:Choice>
              <mc:Fallback>
                <p:oleObj name="数式" r:id="rId4" imgW="2666880" imgH="1447560" progId="Equation.3">
                  <p:embed/>
                  <p:pic>
                    <p:nvPicPr>
                      <p:cNvPr id="0" name=""/>
                      <p:cNvPicPr>
                        <a:picLocks noChangeAspect="1" noChangeArrowheads="1"/>
                      </p:cNvPicPr>
                      <p:nvPr/>
                    </p:nvPicPr>
                    <p:blipFill>
                      <a:blip r:embed="rId5"/>
                      <a:srcRect/>
                      <a:stretch>
                        <a:fillRect/>
                      </a:stretch>
                    </p:blipFill>
                    <p:spPr bwMode="auto">
                      <a:xfrm>
                        <a:off x="762000" y="685800"/>
                        <a:ext cx="5870575" cy="31813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3033976557"/>
              </p:ext>
            </p:extLst>
          </p:nvPr>
        </p:nvGraphicFramePr>
        <p:xfrm>
          <a:off x="914400" y="4038600"/>
          <a:ext cx="4949825" cy="1981200"/>
        </p:xfrm>
        <a:graphic>
          <a:graphicData uri="http://schemas.openxmlformats.org/presentationml/2006/ole">
            <mc:AlternateContent xmlns:mc="http://schemas.openxmlformats.org/markup-compatibility/2006">
              <mc:Choice xmlns:v="urn:schemas-microsoft-com:vml" Requires="v">
                <p:oleObj spid="_x0000_s349303" name="数式" r:id="rId6" imgW="2247840" imgH="901440" progId="Equation.3">
                  <p:embed/>
                </p:oleObj>
              </mc:Choice>
              <mc:Fallback>
                <p:oleObj name="数式" r:id="rId6" imgW="2247840" imgH="901440" progId="Equation.3">
                  <p:embed/>
                  <p:pic>
                    <p:nvPicPr>
                      <p:cNvPr id="0" name=""/>
                      <p:cNvPicPr>
                        <a:picLocks noChangeAspect="1" noChangeArrowheads="1"/>
                      </p:cNvPicPr>
                      <p:nvPr/>
                    </p:nvPicPr>
                    <p:blipFill>
                      <a:blip r:embed="rId7"/>
                      <a:srcRect/>
                      <a:stretch>
                        <a:fillRect/>
                      </a:stretch>
                    </p:blipFill>
                    <p:spPr bwMode="auto">
                      <a:xfrm>
                        <a:off x="914400" y="4038600"/>
                        <a:ext cx="4949825"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410140716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11/4/2020</a:t>
            </a:r>
            <a:endParaRPr lang="en-US" dirty="0"/>
          </a:p>
        </p:txBody>
      </p:sp>
      <p:sp>
        <p:nvSpPr>
          <p:cNvPr id="3" name="Footer Placeholder 2"/>
          <p:cNvSpPr>
            <a:spLocks noGrp="1"/>
          </p:cNvSpPr>
          <p:nvPr>
            <p:ph type="ftr" sz="quarter" idx="11"/>
          </p:nvPr>
        </p:nvSpPr>
        <p:spPr/>
        <p:txBody>
          <a:bodyPr/>
          <a:lstStyle/>
          <a:p>
            <a:r>
              <a:rPr lang="en-US"/>
              <a:t>PHY 711  Fall 2020 -- Lecture 31</a:t>
            </a:r>
            <a:endParaRPr lang="en-US" dirty="0"/>
          </a:p>
        </p:txBody>
      </p:sp>
      <p:sp>
        <p:nvSpPr>
          <p:cNvPr id="4" name="Slide Number Placeholder 3"/>
          <p:cNvSpPr>
            <a:spLocks noGrp="1"/>
          </p:cNvSpPr>
          <p:nvPr>
            <p:ph type="sldNum" sz="quarter" idx="12"/>
          </p:nvPr>
        </p:nvSpPr>
        <p:spPr/>
        <p:txBody>
          <a:bodyPr/>
          <a:lstStyle/>
          <a:p>
            <a:fld id="{CE368B07-CEBF-4C80-90AF-53B34FA04CF3}" type="slidenum">
              <a:rPr lang="en-US" smtClean="0"/>
              <a:t>25</a:t>
            </a:fld>
            <a:endParaRPr lang="en-US" dirty="0"/>
          </a:p>
        </p:txBody>
      </p:sp>
      <p:graphicFrame>
        <p:nvGraphicFramePr>
          <p:cNvPr id="5" name="Object 4"/>
          <p:cNvGraphicFramePr>
            <a:graphicFrameLocks noChangeAspect="1"/>
          </p:cNvGraphicFramePr>
          <p:nvPr>
            <p:extLst>
              <p:ext uri="{D42A27DB-BD31-4B8C-83A1-F6EECF244321}">
                <p14:modId xmlns:p14="http://schemas.microsoft.com/office/powerpoint/2010/main" val="890844599"/>
              </p:ext>
            </p:extLst>
          </p:nvPr>
        </p:nvGraphicFramePr>
        <p:xfrm>
          <a:off x="896937" y="600075"/>
          <a:ext cx="7104063" cy="3209925"/>
        </p:xfrm>
        <a:graphic>
          <a:graphicData uri="http://schemas.openxmlformats.org/presentationml/2006/ole">
            <mc:AlternateContent xmlns:mc="http://schemas.openxmlformats.org/markup-compatibility/2006">
              <mc:Choice xmlns:v="urn:schemas-microsoft-com:vml" Requires="v">
                <p:oleObj spid="_x0000_s350267" name="数式" r:id="rId4" imgW="3225600" imgH="1460160" progId="Equation.3">
                  <p:embed/>
                </p:oleObj>
              </mc:Choice>
              <mc:Fallback>
                <p:oleObj name="数式" r:id="rId4" imgW="3225600" imgH="1460160" progId="Equation.3">
                  <p:embed/>
                  <p:pic>
                    <p:nvPicPr>
                      <p:cNvPr id="0" name=""/>
                      <p:cNvPicPr>
                        <a:picLocks noChangeAspect="1" noChangeArrowheads="1"/>
                      </p:cNvPicPr>
                      <p:nvPr/>
                    </p:nvPicPr>
                    <p:blipFill>
                      <a:blip r:embed="rId5"/>
                      <a:srcRect/>
                      <a:stretch>
                        <a:fillRect/>
                      </a:stretch>
                    </p:blipFill>
                    <p:spPr bwMode="auto">
                      <a:xfrm>
                        <a:off x="896937" y="600075"/>
                        <a:ext cx="7104063" cy="3209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40692563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3523"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05410" y="1331267"/>
            <a:ext cx="4681390" cy="31105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Date Placeholder 1"/>
          <p:cNvSpPr>
            <a:spLocks noGrp="1"/>
          </p:cNvSpPr>
          <p:nvPr>
            <p:ph type="dt" sz="half" idx="10"/>
          </p:nvPr>
        </p:nvSpPr>
        <p:spPr/>
        <p:txBody>
          <a:bodyPr/>
          <a:lstStyle/>
          <a:p>
            <a:r>
              <a:rPr lang="en-US"/>
              <a:t>11/4/2020</a:t>
            </a:r>
            <a:endParaRPr lang="en-US" dirty="0"/>
          </a:p>
        </p:txBody>
      </p:sp>
      <p:sp>
        <p:nvSpPr>
          <p:cNvPr id="3" name="Footer Placeholder 2"/>
          <p:cNvSpPr>
            <a:spLocks noGrp="1"/>
          </p:cNvSpPr>
          <p:nvPr>
            <p:ph type="ftr" sz="quarter" idx="11"/>
          </p:nvPr>
        </p:nvSpPr>
        <p:spPr/>
        <p:txBody>
          <a:bodyPr/>
          <a:lstStyle/>
          <a:p>
            <a:r>
              <a:rPr lang="en-US"/>
              <a:t>PHY 711  Fall 2020 -- Lecture 31</a:t>
            </a:r>
            <a:endParaRPr lang="en-US" dirty="0"/>
          </a:p>
        </p:txBody>
      </p:sp>
      <p:sp>
        <p:nvSpPr>
          <p:cNvPr id="4" name="Slide Number Placeholder 3"/>
          <p:cNvSpPr>
            <a:spLocks noGrp="1"/>
          </p:cNvSpPr>
          <p:nvPr>
            <p:ph type="sldNum" sz="quarter" idx="12"/>
          </p:nvPr>
        </p:nvSpPr>
        <p:spPr/>
        <p:txBody>
          <a:bodyPr/>
          <a:lstStyle/>
          <a:p>
            <a:fld id="{CE368B07-CEBF-4C80-90AF-53B34FA04CF3}" type="slidenum">
              <a:rPr lang="en-US" smtClean="0"/>
              <a:t>26</a:t>
            </a:fld>
            <a:endParaRPr lang="en-US" dirty="0"/>
          </a:p>
        </p:txBody>
      </p:sp>
      <p:grpSp>
        <p:nvGrpSpPr>
          <p:cNvPr id="13" name="Group 12"/>
          <p:cNvGrpSpPr/>
          <p:nvPr/>
        </p:nvGrpSpPr>
        <p:grpSpPr>
          <a:xfrm>
            <a:off x="304800" y="3733800"/>
            <a:ext cx="8382000" cy="2362200"/>
            <a:chOff x="304800" y="3733800"/>
            <a:chExt cx="8382000" cy="2362200"/>
          </a:xfrm>
        </p:grpSpPr>
        <p:sp>
          <p:nvSpPr>
            <p:cNvPr id="5" name="Cube 4"/>
            <p:cNvSpPr/>
            <p:nvPr/>
          </p:nvSpPr>
          <p:spPr>
            <a:xfrm>
              <a:off x="304800" y="4876800"/>
              <a:ext cx="8382000" cy="1219200"/>
            </a:xfrm>
            <a:prstGeom prst="cube">
              <a:avLst>
                <a:gd name="adj" fmla="val 79066"/>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Can 5"/>
            <p:cNvSpPr/>
            <p:nvPr/>
          </p:nvSpPr>
          <p:spPr>
            <a:xfrm>
              <a:off x="3810000" y="5257800"/>
              <a:ext cx="1219200" cy="457200"/>
            </a:xfrm>
            <a:prstGeom prst="can">
              <a:avLst>
                <a:gd name="adj" fmla="val 50000"/>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Arrow Connector 6"/>
            <p:cNvCxnSpPr/>
            <p:nvPr/>
          </p:nvCxnSpPr>
          <p:spPr>
            <a:xfrm flipV="1">
              <a:off x="4419600" y="3733800"/>
              <a:ext cx="0" cy="16764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a:off x="4369526" y="5410200"/>
              <a:ext cx="14478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4419600" y="4876800"/>
              <a:ext cx="1066800" cy="5334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4648200" y="3886200"/>
              <a:ext cx="304800" cy="461665"/>
            </a:xfrm>
            <a:prstGeom prst="rect">
              <a:avLst/>
            </a:prstGeom>
            <a:noFill/>
          </p:spPr>
          <p:txBody>
            <a:bodyPr wrap="square" rtlCol="0">
              <a:spAutoFit/>
            </a:bodyPr>
            <a:lstStyle/>
            <a:p>
              <a:r>
                <a:rPr lang="en-US" sz="2400" b="1" dirty="0">
                  <a:latin typeface="+mj-lt"/>
                </a:rPr>
                <a:t>z</a:t>
              </a:r>
            </a:p>
          </p:txBody>
        </p:sp>
        <p:sp>
          <p:nvSpPr>
            <p:cNvPr id="11" name="TextBox 10"/>
            <p:cNvSpPr txBox="1"/>
            <p:nvPr/>
          </p:nvSpPr>
          <p:spPr>
            <a:xfrm>
              <a:off x="5134792" y="4870102"/>
              <a:ext cx="304800" cy="461665"/>
            </a:xfrm>
            <a:prstGeom prst="rect">
              <a:avLst/>
            </a:prstGeom>
            <a:noFill/>
          </p:spPr>
          <p:txBody>
            <a:bodyPr wrap="square" rtlCol="0">
              <a:spAutoFit/>
            </a:bodyPr>
            <a:lstStyle/>
            <a:p>
              <a:r>
                <a:rPr lang="en-US" sz="2400" b="1" dirty="0">
                  <a:latin typeface="+mj-lt"/>
                </a:rPr>
                <a:t>y</a:t>
              </a:r>
            </a:p>
          </p:txBody>
        </p:sp>
        <p:sp>
          <p:nvSpPr>
            <p:cNvPr id="12" name="TextBox 11"/>
            <p:cNvSpPr txBox="1"/>
            <p:nvPr/>
          </p:nvSpPr>
          <p:spPr>
            <a:xfrm>
              <a:off x="5791200" y="5100935"/>
              <a:ext cx="304800" cy="461665"/>
            </a:xfrm>
            <a:prstGeom prst="rect">
              <a:avLst/>
            </a:prstGeom>
            <a:noFill/>
          </p:spPr>
          <p:txBody>
            <a:bodyPr wrap="square" rtlCol="0">
              <a:spAutoFit/>
            </a:bodyPr>
            <a:lstStyle/>
            <a:p>
              <a:r>
                <a:rPr lang="en-US" sz="2400" b="1" dirty="0">
                  <a:latin typeface="+mj-lt"/>
                </a:rPr>
                <a:t>x</a:t>
              </a:r>
            </a:p>
          </p:txBody>
        </p:sp>
      </p:grpSp>
      <p:cxnSp>
        <p:nvCxnSpPr>
          <p:cNvPr id="15" name="Straight Arrow Connector 14"/>
          <p:cNvCxnSpPr>
            <a:stCxn id="6" idx="0"/>
          </p:cNvCxnSpPr>
          <p:nvPr/>
        </p:nvCxnSpPr>
        <p:spPr>
          <a:xfrm flipV="1">
            <a:off x="4419600" y="2514600"/>
            <a:ext cx="1676400" cy="29718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6" name="Arc 15"/>
          <p:cNvSpPr/>
          <p:nvPr/>
        </p:nvSpPr>
        <p:spPr>
          <a:xfrm>
            <a:off x="4114800" y="4953000"/>
            <a:ext cx="533400" cy="304800"/>
          </a:xfrm>
          <a:prstGeom prst="arc">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7" name="TextBox 16"/>
          <p:cNvSpPr txBox="1"/>
          <p:nvPr/>
        </p:nvSpPr>
        <p:spPr>
          <a:xfrm>
            <a:off x="4419600" y="4572000"/>
            <a:ext cx="457200" cy="400110"/>
          </a:xfrm>
          <a:prstGeom prst="rect">
            <a:avLst/>
          </a:prstGeom>
          <a:noFill/>
        </p:spPr>
        <p:txBody>
          <a:bodyPr wrap="square" rtlCol="0">
            <a:spAutoFit/>
          </a:bodyPr>
          <a:lstStyle/>
          <a:p>
            <a:r>
              <a:rPr lang="en-US" sz="2000" b="1" dirty="0">
                <a:latin typeface="Symbol" pitchFamily="18" charset="2"/>
              </a:rPr>
              <a:t>q</a:t>
            </a:r>
          </a:p>
        </p:txBody>
      </p:sp>
      <p:graphicFrame>
        <p:nvGraphicFramePr>
          <p:cNvPr id="18" name="Object 17"/>
          <p:cNvGraphicFramePr>
            <a:graphicFrameLocks noChangeAspect="1"/>
          </p:cNvGraphicFramePr>
          <p:nvPr>
            <p:extLst>
              <p:ext uri="{D42A27DB-BD31-4B8C-83A1-F6EECF244321}">
                <p14:modId xmlns:p14="http://schemas.microsoft.com/office/powerpoint/2010/main" val="2006535379"/>
              </p:ext>
            </p:extLst>
          </p:nvPr>
        </p:nvGraphicFramePr>
        <p:xfrm>
          <a:off x="996156" y="92075"/>
          <a:ext cx="6237288" cy="1508125"/>
        </p:xfrm>
        <a:graphic>
          <a:graphicData uri="http://schemas.openxmlformats.org/presentationml/2006/ole">
            <mc:AlternateContent xmlns:mc="http://schemas.openxmlformats.org/markup-compatibility/2006">
              <mc:Choice xmlns:v="urn:schemas-microsoft-com:vml" Requires="v">
                <p:oleObj spid="_x0000_s315454" name="数式" r:id="rId5" imgW="2831760" imgH="685800" progId="Equation.3">
                  <p:embed/>
                </p:oleObj>
              </mc:Choice>
              <mc:Fallback>
                <p:oleObj name="数式" r:id="rId5" imgW="2831760" imgH="685800" progId="Equation.3">
                  <p:embed/>
                  <p:pic>
                    <p:nvPicPr>
                      <p:cNvPr id="0" name=""/>
                      <p:cNvPicPr>
                        <a:picLocks noChangeAspect="1" noChangeArrowheads="1"/>
                      </p:cNvPicPr>
                      <p:nvPr/>
                    </p:nvPicPr>
                    <p:blipFill>
                      <a:blip r:embed="rId6"/>
                      <a:srcRect/>
                      <a:stretch>
                        <a:fillRect/>
                      </a:stretch>
                    </p:blipFill>
                    <p:spPr bwMode="auto">
                      <a:xfrm>
                        <a:off x="996156" y="92075"/>
                        <a:ext cx="6237288" cy="1508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71467485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11/4/2020</a:t>
            </a:r>
            <a:endParaRPr lang="en-US" dirty="0"/>
          </a:p>
        </p:txBody>
      </p:sp>
      <p:sp>
        <p:nvSpPr>
          <p:cNvPr id="3" name="Footer Placeholder 2"/>
          <p:cNvSpPr>
            <a:spLocks noGrp="1"/>
          </p:cNvSpPr>
          <p:nvPr>
            <p:ph type="ftr" sz="quarter" idx="11"/>
          </p:nvPr>
        </p:nvSpPr>
        <p:spPr/>
        <p:txBody>
          <a:bodyPr/>
          <a:lstStyle/>
          <a:p>
            <a:r>
              <a:rPr lang="en-US"/>
              <a:t>PHY 711  Fall 2020 -- Lecture 31</a:t>
            </a:r>
            <a:endParaRPr lang="en-US" dirty="0"/>
          </a:p>
        </p:txBody>
      </p:sp>
      <p:sp>
        <p:nvSpPr>
          <p:cNvPr id="4" name="Slide Number Placeholder 3"/>
          <p:cNvSpPr>
            <a:spLocks noGrp="1"/>
          </p:cNvSpPr>
          <p:nvPr>
            <p:ph type="sldNum" sz="quarter" idx="12"/>
          </p:nvPr>
        </p:nvSpPr>
        <p:spPr/>
        <p:txBody>
          <a:bodyPr/>
          <a:lstStyle/>
          <a:p>
            <a:fld id="{CE368B07-CEBF-4C80-90AF-53B34FA04CF3}" type="slidenum">
              <a:rPr lang="en-US" smtClean="0"/>
              <a:t>27</a:t>
            </a:fld>
            <a:endParaRPr lang="en-US" dirty="0"/>
          </a:p>
        </p:txBody>
      </p:sp>
      <p:pic>
        <p:nvPicPr>
          <p:cNvPr id="5" name="Picture 4"/>
          <p:cNvPicPr>
            <a:picLocks noChangeAspect="1"/>
          </p:cNvPicPr>
          <p:nvPr/>
        </p:nvPicPr>
        <p:blipFill>
          <a:blip r:embed="rId3"/>
          <a:stretch>
            <a:fillRect/>
          </a:stretch>
        </p:blipFill>
        <p:spPr>
          <a:xfrm>
            <a:off x="1219200" y="228600"/>
            <a:ext cx="7315200" cy="5724525"/>
          </a:xfrm>
          <a:prstGeom prst="rect">
            <a:avLst/>
          </a:prstGeom>
        </p:spPr>
      </p:pic>
      <p:sp>
        <p:nvSpPr>
          <p:cNvPr id="6" name="TextBox 5"/>
          <p:cNvSpPr txBox="1"/>
          <p:nvPr/>
        </p:nvSpPr>
        <p:spPr>
          <a:xfrm>
            <a:off x="427463" y="5894685"/>
            <a:ext cx="6096000" cy="461665"/>
          </a:xfrm>
          <a:prstGeom prst="rect">
            <a:avLst/>
          </a:prstGeom>
          <a:noFill/>
        </p:spPr>
        <p:txBody>
          <a:bodyPr wrap="square" rtlCol="0">
            <a:spAutoFit/>
          </a:bodyPr>
          <a:lstStyle/>
          <a:p>
            <a:r>
              <a:rPr lang="en-US" sz="2400" dirty="0">
                <a:latin typeface="+mj-lt"/>
              </a:rPr>
              <a:t>Figure from Fetter and </a:t>
            </a:r>
            <a:r>
              <a:rPr lang="en-US" sz="2400" dirty="0" err="1">
                <a:latin typeface="+mj-lt"/>
              </a:rPr>
              <a:t>Walecka</a:t>
            </a:r>
            <a:r>
              <a:rPr lang="en-US" sz="2400" dirty="0">
                <a:latin typeface="+mj-lt"/>
              </a:rPr>
              <a:t> pg. 337</a:t>
            </a:r>
          </a:p>
        </p:txBody>
      </p:sp>
      <p:sp>
        <p:nvSpPr>
          <p:cNvPr id="7" name="TextBox 6"/>
          <p:cNvSpPr txBox="1"/>
          <p:nvPr/>
        </p:nvSpPr>
        <p:spPr>
          <a:xfrm>
            <a:off x="381000" y="228600"/>
            <a:ext cx="5638800" cy="830997"/>
          </a:xfrm>
          <a:prstGeom prst="rect">
            <a:avLst/>
          </a:prstGeom>
          <a:noFill/>
        </p:spPr>
        <p:txBody>
          <a:bodyPr wrap="square" rtlCol="0">
            <a:spAutoFit/>
          </a:bodyPr>
          <a:lstStyle/>
          <a:p>
            <a:r>
              <a:rPr lang="en-US" sz="2400" dirty="0">
                <a:latin typeface="+mj-lt"/>
              </a:rPr>
              <a:t>Scattering of sound waves – </a:t>
            </a:r>
          </a:p>
          <a:p>
            <a:r>
              <a:rPr lang="en-US" sz="2400" dirty="0">
                <a:latin typeface="+mj-lt"/>
              </a:rPr>
              <a:t>        for example, from a rigid cylinder</a:t>
            </a:r>
          </a:p>
        </p:txBody>
      </p:sp>
    </p:spTree>
    <p:extLst>
      <p:ext uri="{BB962C8B-B14F-4D97-AF65-F5344CB8AC3E}">
        <p14:creationId xmlns:p14="http://schemas.microsoft.com/office/powerpoint/2010/main" val="378175905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11/4/2020</a:t>
            </a:r>
            <a:endParaRPr lang="en-US" dirty="0"/>
          </a:p>
        </p:txBody>
      </p:sp>
      <p:sp>
        <p:nvSpPr>
          <p:cNvPr id="3" name="Footer Placeholder 2"/>
          <p:cNvSpPr>
            <a:spLocks noGrp="1"/>
          </p:cNvSpPr>
          <p:nvPr>
            <p:ph type="ftr" sz="quarter" idx="11"/>
          </p:nvPr>
        </p:nvSpPr>
        <p:spPr/>
        <p:txBody>
          <a:bodyPr/>
          <a:lstStyle/>
          <a:p>
            <a:r>
              <a:rPr lang="en-US"/>
              <a:t>PHY 711  Fall 2020 -- Lecture 31</a:t>
            </a:r>
            <a:endParaRPr lang="en-US" dirty="0"/>
          </a:p>
        </p:txBody>
      </p:sp>
      <p:sp>
        <p:nvSpPr>
          <p:cNvPr id="4" name="Slide Number Placeholder 3"/>
          <p:cNvSpPr>
            <a:spLocks noGrp="1"/>
          </p:cNvSpPr>
          <p:nvPr>
            <p:ph type="sldNum" sz="quarter" idx="12"/>
          </p:nvPr>
        </p:nvSpPr>
        <p:spPr/>
        <p:txBody>
          <a:bodyPr/>
          <a:lstStyle/>
          <a:p>
            <a:fld id="{CE368B07-CEBF-4C80-90AF-53B34FA04CF3}" type="slidenum">
              <a:rPr lang="en-US" smtClean="0"/>
              <a:t>28</a:t>
            </a:fld>
            <a:endParaRPr lang="en-US" dirty="0"/>
          </a:p>
        </p:txBody>
      </p:sp>
      <p:sp>
        <p:nvSpPr>
          <p:cNvPr id="5" name="TextBox 4"/>
          <p:cNvSpPr txBox="1"/>
          <p:nvPr/>
        </p:nvSpPr>
        <p:spPr>
          <a:xfrm>
            <a:off x="381000" y="228600"/>
            <a:ext cx="5638800" cy="830997"/>
          </a:xfrm>
          <a:prstGeom prst="rect">
            <a:avLst/>
          </a:prstGeom>
          <a:noFill/>
        </p:spPr>
        <p:txBody>
          <a:bodyPr wrap="square" rtlCol="0">
            <a:spAutoFit/>
          </a:bodyPr>
          <a:lstStyle/>
          <a:p>
            <a:r>
              <a:rPr lang="en-US" sz="2400" dirty="0">
                <a:latin typeface="+mj-lt"/>
              </a:rPr>
              <a:t>Scattering of sound waves – </a:t>
            </a:r>
          </a:p>
          <a:p>
            <a:r>
              <a:rPr lang="en-US" sz="2400" dirty="0">
                <a:latin typeface="+mj-lt"/>
              </a:rPr>
              <a:t>        for example, from a rigid cylinder</a:t>
            </a:r>
          </a:p>
        </p:txBody>
      </p:sp>
      <p:graphicFrame>
        <p:nvGraphicFramePr>
          <p:cNvPr id="6" name="Object 5"/>
          <p:cNvGraphicFramePr>
            <a:graphicFrameLocks noChangeAspect="1"/>
          </p:cNvGraphicFramePr>
          <p:nvPr>
            <p:extLst>
              <p:ext uri="{D42A27DB-BD31-4B8C-83A1-F6EECF244321}">
                <p14:modId xmlns:p14="http://schemas.microsoft.com/office/powerpoint/2010/main" val="77795985"/>
              </p:ext>
            </p:extLst>
          </p:nvPr>
        </p:nvGraphicFramePr>
        <p:xfrm>
          <a:off x="1143000" y="1219200"/>
          <a:ext cx="7122735" cy="896937"/>
        </p:xfrm>
        <a:graphic>
          <a:graphicData uri="http://schemas.openxmlformats.org/presentationml/2006/ole">
            <mc:AlternateContent xmlns:mc="http://schemas.openxmlformats.org/markup-compatibility/2006">
              <mc:Choice xmlns:v="urn:schemas-microsoft-com:vml" Requires="v">
                <p:oleObj spid="_x0000_s351329" name="Equation" r:id="rId4" imgW="5143320" imgH="647640" progId="Equation.DSMT4">
                  <p:embed/>
                </p:oleObj>
              </mc:Choice>
              <mc:Fallback>
                <p:oleObj name="Equation" r:id="rId4" imgW="5143320" imgH="647640" progId="Equation.DSMT4">
                  <p:embed/>
                  <p:pic>
                    <p:nvPicPr>
                      <p:cNvPr id="0" name=""/>
                      <p:cNvPicPr/>
                      <p:nvPr/>
                    </p:nvPicPr>
                    <p:blipFill>
                      <a:blip r:embed="rId5"/>
                      <a:stretch>
                        <a:fillRect/>
                      </a:stretch>
                    </p:blipFill>
                    <p:spPr>
                      <a:xfrm>
                        <a:off x="1143000" y="1219200"/>
                        <a:ext cx="7122735" cy="896937"/>
                      </a:xfrm>
                      <a:prstGeom prst="rect">
                        <a:avLst/>
                      </a:prstGeom>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3719469510"/>
              </p:ext>
            </p:extLst>
          </p:nvPr>
        </p:nvGraphicFramePr>
        <p:xfrm>
          <a:off x="1075871" y="2292305"/>
          <a:ext cx="6992257" cy="3124200"/>
        </p:xfrm>
        <a:graphic>
          <a:graphicData uri="http://schemas.openxmlformats.org/presentationml/2006/ole">
            <mc:AlternateContent xmlns:mc="http://schemas.openxmlformats.org/markup-compatibility/2006">
              <mc:Choice xmlns:v="urn:schemas-microsoft-com:vml" Requires="v">
                <p:oleObj spid="_x0000_s351330" name="Equation" r:id="rId6" imgW="5371920" imgH="2400120" progId="Equation.DSMT4">
                  <p:embed/>
                </p:oleObj>
              </mc:Choice>
              <mc:Fallback>
                <p:oleObj name="Equation" r:id="rId6" imgW="5371920" imgH="2400120" progId="Equation.DSMT4">
                  <p:embed/>
                  <p:pic>
                    <p:nvPicPr>
                      <p:cNvPr id="0" name=""/>
                      <p:cNvPicPr/>
                      <p:nvPr/>
                    </p:nvPicPr>
                    <p:blipFill>
                      <a:blip r:embed="rId7"/>
                      <a:stretch>
                        <a:fillRect/>
                      </a:stretch>
                    </p:blipFill>
                    <p:spPr>
                      <a:xfrm>
                        <a:off x="1075871" y="2292305"/>
                        <a:ext cx="6992257" cy="3124200"/>
                      </a:xfrm>
                      <a:prstGeom prst="rect">
                        <a:avLst/>
                      </a:prstGeom>
                    </p:spPr>
                  </p:pic>
                </p:oleObj>
              </mc:Fallback>
            </mc:AlternateContent>
          </a:graphicData>
        </a:graphic>
      </p:graphicFrame>
    </p:spTree>
    <p:extLst>
      <p:ext uri="{BB962C8B-B14F-4D97-AF65-F5344CB8AC3E}">
        <p14:creationId xmlns:p14="http://schemas.microsoft.com/office/powerpoint/2010/main" val="299765303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11/4/2020</a:t>
            </a:r>
            <a:endParaRPr lang="en-US" dirty="0"/>
          </a:p>
        </p:txBody>
      </p:sp>
      <p:sp>
        <p:nvSpPr>
          <p:cNvPr id="3" name="Footer Placeholder 2"/>
          <p:cNvSpPr>
            <a:spLocks noGrp="1"/>
          </p:cNvSpPr>
          <p:nvPr>
            <p:ph type="ftr" sz="quarter" idx="11"/>
          </p:nvPr>
        </p:nvSpPr>
        <p:spPr/>
        <p:txBody>
          <a:bodyPr/>
          <a:lstStyle/>
          <a:p>
            <a:r>
              <a:rPr lang="en-US"/>
              <a:t>PHY 711  Fall 2020 -- Lecture 31</a:t>
            </a:r>
            <a:endParaRPr lang="en-US" dirty="0"/>
          </a:p>
        </p:txBody>
      </p:sp>
      <p:sp>
        <p:nvSpPr>
          <p:cNvPr id="4" name="Slide Number Placeholder 3"/>
          <p:cNvSpPr>
            <a:spLocks noGrp="1"/>
          </p:cNvSpPr>
          <p:nvPr>
            <p:ph type="sldNum" sz="quarter" idx="12"/>
          </p:nvPr>
        </p:nvSpPr>
        <p:spPr/>
        <p:txBody>
          <a:bodyPr/>
          <a:lstStyle/>
          <a:p>
            <a:fld id="{CE368B07-CEBF-4C80-90AF-53B34FA04CF3}" type="slidenum">
              <a:rPr lang="en-US" smtClean="0"/>
              <a:t>29</a:t>
            </a:fld>
            <a:endParaRPr lang="en-US" dirty="0"/>
          </a:p>
        </p:txBody>
      </p:sp>
      <p:pic>
        <p:nvPicPr>
          <p:cNvPr id="5" name="Picture 4"/>
          <p:cNvPicPr>
            <a:picLocks noChangeAspect="1"/>
          </p:cNvPicPr>
          <p:nvPr/>
        </p:nvPicPr>
        <p:blipFill>
          <a:blip r:embed="rId4"/>
          <a:stretch>
            <a:fillRect/>
          </a:stretch>
        </p:blipFill>
        <p:spPr>
          <a:xfrm>
            <a:off x="304800" y="152400"/>
            <a:ext cx="3962400" cy="3100784"/>
          </a:xfrm>
          <a:prstGeom prst="rect">
            <a:avLst/>
          </a:prstGeom>
        </p:spPr>
      </p:pic>
      <p:graphicFrame>
        <p:nvGraphicFramePr>
          <p:cNvPr id="6" name="Object 5"/>
          <p:cNvGraphicFramePr>
            <a:graphicFrameLocks noChangeAspect="1"/>
          </p:cNvGraphicFramePr>
          <p:nvPr>
            <p:extLst>
              <p:ext uri="{D42A27DB-BD31-4B8C-83A1-F6EECF244321}">
                <p14:modId xmlns:p14="http://schemas.microsoft.com/office/powerpoint/2010/main" val="444288482"/>
              </p:ext>
            </p:extLst>
          </p:nvPr>
        </p:nvGraphicFramePr>
        <p:xfrm>
          <a:off x="3657600" y="685800"/>
          <a:ext cx="5257800" cy="862012"/>
        </p:xfrm>
        <a:graphic>
          <a:graphicData uri="http://schemas.openxmlformats.org/presentationml/2006/ole">
            <mc:AlternateContent xmlns:mc="http://schemas.openxmlformats.org/markup-compatibility/2006">
              <mc:Choice xmlns:v="urn:schemas-microsoft-com:vml" Requires="v">
                <p:oleObj spid="_x0000_s352350" name="Equation" r:id="rId5" imgW="3797280" imgH="622080" progId="Equation.DSMT4">
                  <p:embed/>
                </p:oleObj>
              </mc:Choice>
              <mc:Fallback>
                <p:oleObj name="Equation" r:id="rId5" imgW="3797280" imgH="622080" progId="Equation.DSMT4">
                  <p:embed/>
                  <p:pic>
                    <p:nvPicPr>
                      <p:cNvPr id="0" name=""/>
                      <p:cNvPicPr/>
                      <p:nvPr/>
                    </p:nvPicPr>
                    <p:blipFill>
                      <a:blip r:embed="rId6"/>
                      <a:stretch>
                        <a:fillRect/>
                      </a:stretch>
                    </p:blipFill>
                    <p:spPr>
                      <a:xfrm>
                        <a:off x="3657600" y="685800"/>
                        <a:ext cx="5257800" cy="862012"/>
                      </a:xfrm>
                      <a:prstGeom prst="rect">
                        <a:avLst/>
                      </a:prstGeom>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417000830"/>
              </p:ext>
            </p:extLst>
          </p:nvPr>
        </p:nvGraphicFramePr>
        <p:xfrm>
          <a:off x="477838" y="3298825"/>
          <a:ext cx="7720012" cy="3219450"/>
        </p:xfrm>
        <a:graphic>
          <a:graphicData uri="http://schemas.openxmlformats.org/presentationml/2006/ole">
            <mc:AlternateContent xmlns:mc="http://schemas.openxmlformats.org/markup-compatibility/2006">
              <mc:Choice xmlns:v="urn:schemas-microsoft-com:vml" Requires="v">
                <p:oleObj spid="_x0000_s352351" name="Equation" r:id="rId7" imgW="5574960" imgH="2323800" progId="Equation.DSMT4">
                  <p:embed/>
                </p:oleObj>
              </mc:Choice>
              <mc:Fallback>
                <p:oleObj name="Equation" r:id="rId7" imgW="5574960" imgH="2323800" progId="Equation.DSMT4">
                  <p:embed/>
                  <p:pic>
                    <p:nvPicPr>
                      <p:cNvPr id="0" name=""/>
                      <p:cNvPicPr/>
                      <p:nvPr/>
                    </p:nvPicPr>
                    <p:blipFill>
                      <a:blip r:embed="rId8"/>
                      <a:stretch>
                        <a:fillRect/>
                      </a:stretch>
                    </p:blipFill>
                    <p:spPr>
                      <a:xfrm>
                        <a:off x="477838" y="3298825"/>
                        <a:ext cx="7720012" cy="3219450"/>
                      </a:xfrm>
                      <a:prstGeom prst="rect">
                        <a:avLst/>
                      </a:prstGeom>
                    </p:spPr>
                  </p:pic>
                </p:oleObj>
              </mc:Fallback>
            </mc:AlternateContent>
          </a:graphicData>
        </a:graphic>
      </p:graphicFrame>
    </p:spTree>
    <p:extLst>
      <p:ext uri="{BB962C8B-B14F-4D97-AF65-F5344CB8AC3E}">
        <p14:creationId xmlns:p14="http://schemas.microsoft.com/office/powerpoint/2010/main" val="28308322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D423BFEB-8204-4099-A64B-39D07009A383}"/>
              </a:ext>
            </a:extLst>
          </p:cNvPr>
          <p:cNvPicPr>
            <a:picLocks noChangeAspect="1"/>
          </p:cNvPicPr>
          <p:nvPr/>
        </p:nvPicPr>
        <p:blipFill>
          <a:blip r:embed="rId3"/>
          <a:stretch>
            <a:fillRect/>
          </a:stretch>
        </p:blipFill>
        <p:spPr>
          <a:xfrm>
            <a:off x="272796" y="1066800"/>
            <a:ext cx="8871204" cy="4874288"/>
          </a:xfrm>
          <a:prstGeom prst="rect">
            <a:avLst/>
          </a:prstGeom>
        </p:spPr>
      </p:pic>
      <p:sp>
        <p:nvSpPr>
          <p:cNvPr id="2" name="Date Placeholder 1"/>
          <p:cNvSpPr>
            <a:spLocks noGrp="1"/>
          </p:cNvSpPr>
          <p:nvPr>
            <p:ph type="dt" sz="half" idx="10"/>
          </p:nvPr>
        </p:nvSpPr>
        <p:spPr/>
        <p:txBody>
          <a:bodyPr/>
          <a:lstStyle/>
          <a:p>
            <a:r>
              <a:rPr lang="en-US"/>
              <a:t>11/4/2020</a:t>
            </a:r>
            <a:endParaRPr lang="en-US" dirty="0"/>
          </a:p>
        </p:txBody>
      </p:sp>
      <p:sp>
        <p:nvSpPr>
          <p:cNvPr id="3" name="Footer Placeholder 2"/>
          <p:cNvSpPr>
            <a:spLocks noGrp="1"/>
          </p:cNvSpPr>
          <p:nvPr>
            <p:ph type="ftr" sz="quarter" idx="11"/>
          </p:nvPr>
        </p:nvSpPr>
        <p:spPr/>
        <p:txBody>
          <a:bodyPr/>
          <a:lstStyle/>
          <a:p>
            <a:r>
              <a:rPr lang="en-US"/>
              <a:t>PHY 711  Fall 2020 -- Lecture 31</a:t>
            </a:r>
            <a:endParaRPr lang="en-US" dirty="0"/>
          </a:p>
        </p:txBody>
      </p:sp>
      <p:sp>
        <p:nvSpPr>
          <p:cNvPr id="4" name="Slide Number Placeholder 3"/>
          <p:cNvSpPr>
            <a:spLocks noGrp="1"/>
          </p:cNvSpPr>
          <p:nvPr>
            <p:ph type="sldNum" sz="quarter" idx="12"/>
          </p:nvPr>
        </p:nvSpPr>
        <p:spPr/>
        <p:txBody>
          <a:bodyPr/>
          <a:lstStyle/>
          <a:p>
            <a:fld id="{CE368B07-CEBF-4C80-90AF-53B34FA04CF3}" type="slidenum">
              <a:rPr lang="en-US" smtClean="0"/>
              <a:t>3</a:t>
            </a:fld>
            <a:endParaRPr lang="en-US" dirty="0"/>
          </a:p>
        </p:txBody>
      </p:sp>
      <p:sp>
        <p:nvSpPr>
          <p:cNvPr id="5" name="Right Arrow 4"/>
          <p:cNvSpPr/>
          <p:nvPr/>
        </p:nvSpPr>
        <p:spPr>
          <a:xfrm>
            <a:off x="44196" y="2057400"/>
            <a:ext cx="457200" cy="381000"/>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66663344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11/4/2020</a:t>
            </a:r>
            <a:endParaRPr lang="en-US" dirty="0"/>
          </a:p>
        </p:txBody>
      </p:sp>
      <p:sp>
        <p:nvSpPr>
          <p:cNvPr id="3" name="Footer Placeholder 2"/>
          <p:cNvSpPr>
            <a:spLocks noGrp="1"/>
          </p:cNvSpPr>
          <p:nvPr>
            <p:ph type="ftr" sz="quarter" idx="11"/>
          </p:nvPr>
        </p:nvSpPr>
        <p:spPr/>
        <p:txBody>
          <a:bodyPr/>
          <a:lstStyle/>
          <a:p>
            <a:r>
              <a:rPr lang="en-US"/>
              <a:t>PHY 711  Fall 2020 -- Lecture 31</a:t>
            </a:r>
            <a:endParaRPr lang="en-US" dirty="0"/>
          </a:p>
        </p:txBody>
      </p:sp>
      <p:sp>
        <p:nvSpPr>
          <p:cNvPr id="4" name="Slide Number Placeholder 3"/>
          <p:cNvSpPr>
            <a:spLocks noGrp="1"/>
          </p:cNvSpPr>
          <p:nvPr>
            <p:ph type="sldNum" sz="quarter" idx="12"/>
          </p:nvPr>
        </p:nvSpPr>
        <p:spPr/>
        <p:txBody>
          <a:bodyPr/>
          <a:lstStyle/>
          <a:p>
            <a:fld id="{CE368B07-CEBF-4C80-90AF-53B34FA04CF3}" type="slidenum">
              <a:rPr lang="en-US" smtClean="0"/>
              <a:t>30</a:t>
            </a:fld>
            <a:endParaRPr lang="en-US" dirty="0"/>
          </a:p>
        </p:txBody>
      </p:sp>
      <p:pic>
        <p:nvPicPr>
          <p:cNvPr id="5" name="Picture 4"/>
          <p:cNvPicPr>
            <a:picLocks noChangeAspect="1"/>
          </p:cNvPicPr>
          <p:nvPr/>
        </p:nvPicPr>
        <p:blipFill>
          <a:blip r:embed="rId4"/>
          <a:stretch>
            <a:fillRect/>
          </a:stretch>
        </p:blipFill>
        <p:spPr>
          <a:xfrm>
            <a:off x="304800" y="152400"/>
            <a:ext cx="3962400" cy="3100784"/>
          </a:xfrm>
          <a:prstGeom prst="rect">
            <a:avLst/>
          </a:prstGeom>
        </p:spPr>
      </p:pic>
      <p:graphicFrame>
        <p:nvGraphicFramePr>
          <p:cNvPr id="6" name="Object 5"/>
          <p:cNvGraphicFramePr>
            <a:graphicFrameLocks noChangeAspect="1"/>
          </p:cNvGraphicFramePr>
          <p:nvPr>
            <p:extLst>
              <p:ext uri="{D42A27DB-BD31-4B8C-83A1-F6EECF244321}">
                <p14:modId xmlns:p14="http://schemas.microsoft.com/office/powerpoint/2010/main" val="155758906"/>
              </p:ext>
            </p:extLst>
          </p:nvPr>
        </p:nvGraphicFramePr>
        <p:xfrm>
          <a:off x="4038600" y="609600"/>
          <a:ext cx="4800600" cy="896937"/>
        </p:xfrm>
        <a:graphic>
          <a:graphicData uri="http://schemas.openxmlformats.org/presentationml/2006/ole">
            <mc:AlternateContent xmlns:mc="http://schemas.openxmlformats.org/markup-compatibility/2006">
              <mc:Choice xmlns:v="urn:schemas-microsoft-com:vml" Requires="v">
                <p:oleObj spid="_x0000_s353417" name="Equation" r:id="rId5" imgW="3466800" imgH="647640" progId="Equation.DSMT4">
                  <p:embed/>
                </p:oleObj>
              </mc:Choice>
              <mc:Fallback>
                <p:oleObj name="Equation" r:id="rId5" imgW="3466800" imgH="647640" progId="Equation.DSMT4">
                  <p:embed/>
                  <p:pic>
                    <p:nvPicPr>
                      <p:cNvPr id="0" name=""/>
                      <p:cNvPicPr/>
                      <p:nvPr/>
                    </p:nvPicPr>
                    <p:blipFill>
                      <a:blip r:embed="rId6"/>
                      <a:stretch>
                        <a:fillRect/>
                      </a:stretch>
                    </p:blipFill>
                    <p:spPr>
                      <a:xfrm>
                        <a:off x="4038600" y="609600"/>
                        <a:ext cx="4800600" cy="896937"/>
                      </a:xfrm>
                      <a:prstGeom prst="rect">
                        <a:avLst/>
                      </a:prstGeom>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237513989"/>
              </p:ext>
            </p:extLst>
          </p:nvPr>
        </p:nvGraphicFramePr>
        <p:xfrm>
          <a:off x="4419600" y="1752600"/>
          <a:ext cx="3509158" cy="1371600"/>
        </p:xfrm>
        <a:graphic>
          <a:graphicData uri="http://schemas.openxmlformats.org/presentationml/2006/ole">
            <mc:AlternateContent xmlns:mc="http://schemas.openxmlformats.org/markup-compatibility/2006">
              <mc:Choice xmlns:v="urn:schemas-microsoft-com:vml" Requires="v">
                <p:oleObj spid="_x0000_s353418" name="Equation" r:id="rId7" imgW="2501640" imgH="977760" progId="Equation.DSMT4">
                  <p:embed/>
                </p:oleObj>
              </mc:Choice>
              <mc:Fallback>
                <p:oleObj name="Equation" r:id="rId7" imgW="2501640" imgH="977760" progId="Equation.DSMT4">
                  <p:embed/>
                  <p:pic>
                    <p:nvPicPr>
                      <p:cNvPr id="0" name=""/>
                      <p:cNvPicPr/>
                      <p:nvPr/>
                    </p:nvPicPr>
                    <p:blipFill>
                      <a:blip r:embed="rId8"/>
                      <a:stretch>
                        <a:fillRect/>
                      </a:stretch>
                    </p:blipFill>
                    <p:spPr>
                      <a:xfrm>
                        <a:off x="4419600" y="1752600"/>
                        <a:ext cx="3509158" cy="1371600"/>
                      </a:xfrm>
                      <a:prstGeom prst="rect">
                        <a:avLst/>
                      </a:prstGeom>
                    </p:spPr>
                  </p:pic>
                </p:oleObj>
              </mc:Fallback>
            </mc:AlternateContent>
          </a:graphicData>
        </a:graphic>
      </p:graphicFrame>
      <p:graphicFrame>
        <p:nvGraphicFramePr>
          <p:cNvPr id="8" name="Object 7"/>
          <p:cNvGraphicFramePr>
            <a:graphicFrameLocks noChangeAspect="1"/>
          </p:cNvGraphicFramePr>
          <p:nvPr>
            <p:extLst>
              <p:ext uri="{D42A27DB-BD31-4B8C-83A1-F6EECF244321}">
                <p14:modId xmlns:p14="http://schemas.microsoft.com/office/powerpoint/2010/main" val="1994664620"/>
              </p:ext>
            </p:extLst>
          </p:nvPr>
        </p:nvGraphicFramePr>
        <p:xfrm>
          <a:off x="530225" y="3429000"/>
          <a:ext cx="7192963" cy="1952625"/>
        </p:xfrm>
        <a:graphic>
          <a:graphicData uri="http://schemas.openxmlformats.org/presentationml/2006/ole">
            <mc:AlternateContent xmlns:mc="http://schemas.openxmlformats.org/markup-compatibility/2006">
              <mc:Choice xmlns:v="urn:schemas-microsoft-com:vml" Requires="v">
                <p:oleObj spid="_x0000_s353419" name="Equation" r:id="rId9" imgW="5194080" imgH="1409400" progId="Equation.DSMT4">
                  <p:embed/>
                </p:oleObj>
              </mc:Choice>
              <mc:Fallback>
                <p:oleObj name="Equation" r:id="rId9" imgW="5194080" imgH="1409400" progId="Equation.DSMT4">
                  <p:embed/>
                  <p:pic>
                    <p:nvPicPr>
                      <p:cNvPr id="0" name=""/>
                      <p:cNvPicPr/>
                      <p:nvPr/>
                    </p:nvPicPr>
                    <p:blipFill>
                      <a:blip r:embed="rId10"/>
                      <a:stretch>
                        <a:fillRect/>
                      </a:stretch>
                    </p:blipFill>
                    <p:spPr>
                      <a:xfrm>
                        <a:off x="530225" y="3429000"/>
                        <a:ext cx="7192963" cy="1952625"/>
                      </a:xfrm>
                      <a:prstGeom prst="rect">
                        <a:avLst/>
                      </a:prstGeom>
                    </p:spPr>
                  </p:pic>
                </p:oleObj>
              </mc:Fallback>
            </mc:AlternateContent>
          </a:graphicData>
        </a:graphic>
      </p:graphicFrame>
    </p:spTree>
    <p:extLst>
      <p:ext uri="{BB962C8B-B14F-4D97-AF65-F5344CB8AC3E}">
        <p14:creationId xmlns:p14="http://schemas.microsoft.com/office/powerpoint/2010/main" val="94931818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a:blip r:embed="rId4"/>
          <a:stretch>
            <a:fillRect/>
          </a:stretch>
        </p:blipFill>
        <p:spPr>
          <a:xfrm>
            <a:off x="228600" y="3035688"/>
            <a:ext cx="3810000" cy="3810000"/>
          </a:xfrm>
          <a:prstGeom prst="rect">
            <a:avLst/>
          </a:prstGeom>
        </p:spPr>
      </p:pic>
      <p:sp>
        <p:nvSpPr>
          <p:cNvPr id="2" name="Date Placeholder 1"/>
          <p:cNvSpPr>
            <a:spLocks noGrp="1"/>
          </p:cNvSpPr>
          <p:nvPr>
            <p:ph type="dt" sz="half" idx="10"/>
          </p:nvPr>
        </p:nvSpPr>
        <p:spPr/>
        <p:txBody>
          <a:bodyPr/>
          <a:lstStyle/>
          <a:p>
            <a:r>
              <a:rPr lang="en-US"/>
              <a:t>11/4/2020</a:t>
            </a:r>
            <a:endParaRPr lang="en-US" dirty="0"/>
          </a:p>
        </p:txBody>
      </p:sp>
      <p:sp>
        <p:nvSpPr>
          <p:cNvPr id="3" name="Footer Placeholder 2"/>
          <p:cNvSpPr>
            <a:spLocks noGrp="1"/>
          </p:cNvSpPr>
          <p:nvPr>
            <p:ph type="ftr" sz="quarter" idx="11"/>
          </p:nvPr>
        </p:nvSpPr>
        <p:spPr/>
        <p:txBody>
          <a:bodyPr/>
          <a:lstStyle/>
          <a:p>
            <a:r>
              <a:rPr lang="en-US"/>
              <a:t>PHY 711  Fall 2020 -- Lecture 31</a:t>
            </a:r>
            <a:endParaRPr lang="en-US" dirty="0"/>
          </a:p>
        </p:txBody>
      </p:sp>
      <p:sp>
        <p:nvSpPr>
          <p:cNvPr id="4" name="Slide Number Placeholder 3"/>
          <p:cNvSpPr>
            <a:spLocks noGrp="1"/>
          </p:cNvSpPr>
          <p:nvPr>
            <p:ph type="sldNum" sz="quarter" idx="12"/>
          </p:nvPr>
        </p:nvSpPr>
        <p:spPr/>
        <p:txBody>
          <a:bodyPr/>
          <a:lstStyle/>
          <a:p>
            <a:fld id="{CE368B07-CEBF-4C80-90AF-53B34FA04CF3}" type="slidenum">
              <a:rPr lang="en-US" smtClean="0"/>
              <a:t>31</a:t>
            </a:fld>
            <a:endParaRPr lang="en-US" dirty="0"/>
          </a:p>
        </p:txBody>
      </p:sp>
      <p:graphicFrame>
        <p:nvGraphicFramePr>
          <p:cNvPr id="5" name="Object 4"/>
          <p:cNvGraphicFramePr>
            <a:graphicFrameLocks noChangeAspect="1"/>
          </p:cNvGraphicFramePr>
          <p:nvPr>
            <p:extLst>
              <p:ext uri="{D42A27DB-BD31-4B8C-83A1-F6EECF244321}">
                <p14:modId xmlns:p14="http://schemas.microsoft.com/office/powerpoint/2010/main" val="3644465924"/>
              </p:ext>
            </p:extLst>
          </p:nvPr>
        </p:nvGraphicFramePr>
        <p:xfrm>
          <a:off x="5334000" y="533400"/>
          <a:ext cx="1742661" cy="853548"/>
        </p:xfrm>
        <a:graphic>
          <a:graphicData uri="http://schemas.openxmlformats.org/presentationml/2006/ole">
            <mc:AlternateContent xmlns:mc="http://schemas.openxmlformats.org/markup-compatibility/2006">
              <mc:Choice xmlns:v="urn:schemas-microsoft-com:vml" Requires="v">
                <p:oleObj spid="_x0000_s354426" name="Equation" r:id="rId5" imgW="1244520" imgH="609480" progId="Equation.DSMT4">
                  <p:embed/>
                </p:oleObj>
              </mc:Choice>
              <mc:Fallback>
                <p:oleObj name="Equation" r:id="rId5" imgW="1244520" imgH="609480" progId="Equation.DSMT4">
                  <p:embed/>
                  <p:pic>
                    <p:nvPicPr>
                      <p:cNvPr id="0" name=""/>
                      <p:cNvPicPr/>
                      <p:nvPr/>
                    </p:nvPicPr>
                    <p:blipFill>
                      <a:blip r:embed="rId6"/>
                      <a:stretch>
                        <a:fillRect/>
                      </a:stretch>
                    </p:blipFill>
                    <p:spPr>
                      <a:xfrm>
                        <a:off x="5334000" y="533400"/>
                        <a:ext cx="1742661" cy="853548"/>
                      </a:xfrm>
                      <a:prstGeom prst="rect">
                        <a:avLst/>
                      </a:prstGeom>
                    </p:spPr>
                  </p:pic>
                </p:oleObj>
              </mc:Fallback>
            </mc:AlternateContent>
          </a:graphicData>
        </a:graphic>
      </p:graphicFrame>
      <p:pic>
        <p:nvPicPr>
          <p:cNvPr id="6" name="Picture 5"/>
          <p:cNvPicPr>
            <a:picLocks noChangeAspect="1"/>
          </p:cNvPicPr>
          <p:nvPr/>
        </p:nvPicPr>
        <p:blipFill>
          <a:blip r:embed="rId7"/>
          <a:stretch>
            <a:fillRect/>
          </a:stretch>
        </p:blipFill>
        <p:spPr>
          <a:xfrm>
            <a:off x="304800" y="152400"/>
            <a:ext cx="3962400" cy="3100784"/>
          </a:xfrm>
          <a:prstGeom prst="rect">
            <a:avLst/>
          </a:prstGeom>
        </p:spPr>
      </p:pic>
      <p:sp>
        <p:nvSpPr>
          <p:cNvPr id="7" name="TextBox 6"/>
          <p:cNvSpPr txBox="1"/>
          <p:nvPr/>
        </p:nvSpPr>
        <p:spPr>
          <a:xfrm>
            <a:off x="4324068" y="3919676"/>
            <a:ext cx="4191000" cy="457200"/>
          </a:xfrm>
          <a:prstGeom prst="rect">
            <a:avLst/>
          </a:prstGeom>
          <a:noFill/>
        </p:spPr>
        <p:txBody>
          <a:bodyPr wrap="square" rtlCol="0">
            <a:spAutoFit/>
          </a:bodyPr>
          <a:lstStyle/>
          <a:p>
            <a:r>
              <a:rPr lang="en-US" sz="2400" dirty="0">
                <a:latin typeface="+mj-lt"/>
              </a:rPr>
              <a:t>For </a:t>
            </a:r>
            <a:r>
              <a:rPr lang="en-US" sz="2400" i="1" dirty="0" err="1">
                <a:latin typeface="+mj-lt"/>
              </a:rPr>
              <a:t>ka</a:t>
            </a:r>
            <a:r>
              <a:rPr lang="en-US" sz="2400" i="1" dirty="0">
                <a:latin typeface="+mj-lt"/>
              </a:rPr>
              <a:t> &lt;&lt; 1</a:t>
            </a:r>
            <a:endParaRPr lang="en-US" sz="2400" dirty="0">
              <a:latin typeface="+mj-lt"/>
            </a:endParaRPr>
          </a:p>
        </p:txBody>
      </p:sp>
      <p:graphicFrame>
        <p:nvGraphicFramePr>
          <p:cNvPr id="8" name="Object 7"/>
          <p:cNvGraphicFramePr>
            <a:graphicFrameLocks noChangeAspect="1"/>
          </p:cNvGraphicFramePr>
          <p:nvPr>
            <p:extLst>
              <p:ext uri="{D42A27DB-BD31-4B8C-83A1-F6EECF244321}">
                <p14:modId xmlns:p14="http://schemas.microsoft.com/office/powerpoint/2010/main" val="1408842493"/>
              </p:ext>
            </p:extLst>
          </p:nvPr>
        </p:nvGraphicFramePr>
        <p:xfrm>
          <a:off x="4303643" y="4514444"/>
          <a:ext cx="4695825" cy="852488"/>
        </p:xfrm>
        <a:graphic>
          <a:graphicData uri="http://schemas.openxmlformats.org/presentationml/2006/ole">
            <mc:AlternateContent xmlns:mc="http://schemas.openxmlformats.org/markup-compatibility/2006">
              <mc:Choice xmlns:v="urn:schemas-microsoft-com:vml" Requires="v">
                <p:oleObj spid="_x0000_s354427" name="Equation" r:id="rId8" imgW="3352680" imgH="609480" progId="Equation.DSMT4">
                  <p:embed/>
                </p:oleObj>
              </mc:Choice>
              <mc:Fallback>
                <p:oleObj name="Equation" r:id="rId8" imgW="3352680" imgH="609480" progId="Equation.DSMT4">
                  <p:embed/>
                  <p:pic>
                    <p:nvPicPr>
                      <p:cNvPr id="0" name=""/>
                      <p:cNvPicPr/>
                      <p:nvPr/>
                    </p:nvPicPr>
                    <p:blipFill>
                      <a:blip r:embed="rId9"/>
                      <a:stretch>
                        <a:fillRect/>
                      </a:stretch>
                    </p:blipFill>
                    <p:spPr>
                      <a:xfrm>
                        <a:off x="4303643" y="4514444"/>
                        <a:ext cx="4695825" cy="852488"/>
                      </a:xfrm>
                      <a:prstGeom prst="rect">
                        <a:avLst/>
                      </a:prstGeom>
                    </p:spPr>
                  </p:pic>
                </p:oleObj>
              </mc:Fallback>
            </mc:AlternateContent>
          </a:graphicData>
        </a:graphic>
      </p:graphicFrame>
      <p:graphicFrame>
        <p:nvGraphicFramePr>
          <p:cNvPr id="10" name="Object 9"/>
          <p:cNvGraphicFramePr>
            <a:graphicFrameLocks noChangeAspect="1"/>
          </p:cNvGraphicFramePr>
          <p:nvPr>
            <p:extLst>
              <p:ext uri="{D42A27DB-BD31-4B8C-83A1-F6EECF244321}">
                <p14:modId xmlns:p14="http://schemas.microsoft.com/office/powerpoint/2010/main" val="657439981"/>
              </p:ext>
            </p:extLst>
          </p:nvPr>
        </p:nvGraphicFramePr>
        <p:xfrm>
          <a:off x="4035458" y="2631884"/>
          <a:ext cx="4556125" cy="949325"/>
        </p:xfrm>
        <a:graphic>
          <a:graphicData uri="http://schemas.openxmlformats.org/presentationml/2006/ole">
            <mc:AlternateContent xmlns:mc="http://schemas.openxmlformats.org/markup-compatibility/2006">
              <mc:Choice xmlns:v="urn:schemas-microsoft-com:vml" Requires="v">
                <p:oleObj spid="_x0000_s354428" name="Equation" r:id="rId10" imgW="3288960" imgH="685800" progId="Equation.DSMT4">
                  <p:embed/>
                </p:oleObj>
              </mc:Choice>
              <mc:Fallback>
                <p:oleObj name="Equation" r:id="rId10" imgW="3288960" imgH="685800" progId="Equation.DSMT4">
                  <p:embed/>
                  <p:pic>
                    <p:nvPicPr>
                      <p:cNvPr id="0" name=""/>
                      <p:cNvPicPr/>
                      <p:nvPr/>
                    </p:nvPicPr>
                    <p:blipFill>
                      <a:blip r:embed="rId11"/>
                      <a:stretch>
                        <a:fillRect/>
                      </a:stretch>
                    </p:blipFill>
                    <p:spPr>
                      <a:xfrm>
                        <a:off x="4035458" y="2631884"/>
                        <a:ext cx="4556125" cy="949325"/>
                      </a:xfrm>
                      <a:prstGeom prst="rect">
                        <a:avLst/>
                      </a:prstGeom>
                    </p:spPr>
                  </p:pic>
                </p:oleObj>
              </mc:Fallback>
            </mc:AlternateContent>
          </a:graphicData>
        </a:graphic>
      </p:graphicFrame>
    </p:spTree>
    <p:extLst>
      <p:ext uri="{BB962C8B-B14F-4D97-AF65-F5344CB8AC3E}">
        <p14:creationId xmlns:p14="http://schemas.microsoft.com/office/powerpoint/2010/main" val="36958956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11/4/2020</a:t>
            </a:r>
            <a:endParaRPr lang="en-US" dirty="0"/>
          </a:p>
        </p:txBody>
      </p:sp>
      <p:sp>
        <p:nvSpPr>
          <p:cNvPr id="3" name="Footer Placeholder 2"/>
          <p:cNvSpPr>
            <a:spLocks noGrp="1"/>
          </p:cNvSpPr>
          <p:nvPr>
            <p:ph type="ftr" sz="quarter" idx="11"/>
          </p:nvPr>
        </p:nvSpPr>
        <p:spPr/>
        <p:txBody>
          <a:bodyPr/>
          <a:lstStyle/>
          <a:p>
            <a:r>
              <a:rPr lang="en-US"/>
              <a:t>PHY 711  Fall 2020 -- Lecture 31</a:t>
            </a:r>
            <a:endParaRPr lang="en-US" dirty="0"/>
          </a:p>
        </p:txBody>
      </p:sp>
      <p:sp>
        <p:nvSpPr>
          <p:cNvPr id="4" name="Slide Number Placeholder 3"/>
          <p:cNvSpPr>
            <a:spLocks noGrp="1"/>
          </p:cNvSpPr>
          <p:nvPr>
            <p:ph type="sldNum" sz="quarter" idx="12"/>
          </p:nvPr>
        </p:nvSpPr>
        <p:spPr/>
        <p:txBody>
          <a:bodyPr/>
          <a:lstStyle/>
          <a:p>
            <a:fld id="{CE368B07-CEBF-4C80-90AF-53B34FA04CF3}" type="slidenum">
              <a:rPr lang="en-US" smtClean="0"/>
              <a:t>4</a:t>
            </a:fld>
            <a:endParaRPr lang="en-US" dirty="0"/>
          </a:p>
        </p:txBody>
      </p:sp>
      <p:graphicFrame>
        <p:nvGraphicFramePr>
          <p:cNvPr id="5" name="Object 4"/>
          <p:cNvGraphicFramePr>
            <a:graphicFrameLocks noChangeAspect="1"/>
          </p:cNvGraphicFramePr>
          <p:nvPr>
            <p:extLst>
              <p:ext uri="{D42A27DB-BD31-4B8C-83A1-F6EECF244321}">
                <p14:modId xmlns:p14="http://schemas.microsoft.com/office/powerpoint/2010/main" val="1167253166"/>
              </p:ext>
            </p:extLst>
          </p:nvPr>
        </p:nvGraphicFramePr>
        <p:xfrm>
          <a:off x="2503488" y="838200"/>
          <a:ext cx="3910012" cy="1279525"/>
        </p:xfrm>
        <a:graphic>
          <a:graphicData uri="http://schemas.openxmlformats.org/presentationml/2006/ole">
            <mc:AlternateContent xmlns:mc="http://schemas.openxmlformats.org/markup-compatibility/2006">
              <mc:Choice xmlns:v="urn:schemas-microsoft-com:vml" Requires="v">
                <p:oleObj spid="_x0000_s331900" name="数式" r:id="rId4" imgW="1231560" imgH="419040" progId="Equation.3">
                  <p:embed/>
                </p:oleObj>
              </mc:Choice>
              <mc:Fallback>
                <p:oleObj name="数式" r:id="rId4" imgW="1231560" imgH="419040" progId="Equation.3">
                  <p:embed/>
                  <p:pic>
                    <p:nvPicPr>
                      <p:cNvPr id="0" name=""/>
                      <p:cNvPicPr>
                        <a:picLocks noChangeAspect="1" noChangeArrowheads="1"/>
                      </p:cNvPicPr>
                      <p:nvPr/>
                    </p:nvPicPr>
                    <p:blipFill>
                      <a:blip r:embed="rId5"/>
                      <a:srcRect/>
                      <a:stretch>
                        <a:fillRect/>
                      </a:stretch>
                    </p:blipFill>
                    <p:spPr bwMode="auto">
                      <a:xfrm>
                        <a:off x="2503488" y="838200"/>
                        <a:ext cx="3910012" cy="127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6" name="TextBox 5"/>
          <p:cNvSpPr txBox="1"/>
          <p:nvPr/>
        </p:nvSpPr>
        <p:spPr>
          <a:xfrm>
            <a:off x="381000" y="228600"/>
            <a:ext cx="7620000" cy="461665"/>
          </a:xfrm>
          <a:prstGeom prst="rect">
            <a:avLst/>
          </a:prstGeom>
          <a:noFill/>
        </p:spPr>
        <p:txBody>
          <a:bodyPr wrap="square" rtlCol="0">
            <a:spAutoFit/>
          </a:bodyPr>
          <a:lstStyle/>
          <a:p>
            <a:r>
              <a:rPr lang="en-US" sz="2400" dirty="0">
                <a:latin typeface="+mj-lt"/>
              </a:rPr>
              <a:t>Solutions to wave equation:</a:t>
            </a:r>
          </a:p>
        </p:txBody>
      </p:sp>
      <p:graphicFrame>
        <p:nvGraphicFramePr>
          <p:cNvPr id="7" name="Object 6"/>
          <p:cNvGraphicFramePr>
            <a:graphicFrameLocks noChangeAspect="1"/>
          </p:cNvGraphicFramePr>
          <p:nvPr>
            <p:extLst>
              <p:ext uri="{D42A27DB-BD31-4B8C-83A1-F6EECF244321}">
                <p14:modId xmlns:p14="http://schemas.microsoft.com/office/powerpoint/2010/main" val="2589565463"/>
              </p:ext>
            </p:extLst>
          </p:nvPr>
        </p:nvGraphicFramePr>
        <p:xfrm>
          <a:off x="127793" y="2185425"/>
          <a:ext cx="8888413" cy="3453375"/>
        </p:xfrm>
        <a:graphic>
          <a:graphicData uri="http://schemas.openxmlformats.org/presentationml/2006/ole">
            <mc:AlternateContent xmlns:mc="http://schemas.openxmlformats.org/markup-compatibility/2006">
              <mc:Choice xmlns:v="urn:schemas-microsoft-com:vml" Requires="v">
                <p:oleObj spid="_x0000_s331901" name="Equation" r:id="rId6" imgW="3365280" imgH="1358640" progId="Equation.DSMT4">
                  <p:embed/>
                </p:oleObj>
              </mc:Choice>
              <mc:Fallback>
                <p:oleObj name="Equation" r:id="rId6" imgW="3365280" imgH="1358640" progId="Equation.DSMT4">
                  <p:embed/>
                  <p:pic>
                    <p:nvPicPr>
                      <p:cNvPr id="0" name=""/>
                      <p:cNvPicPr>
                        <a:picLocks noChangeAspect="1" noChangeArrowheads="1"/>
                      </p:cNvPicPr>
                      <p:nvPr/>
                    </p:nvPicPr>
                    <p:blipFill>
                      <a:blip r:embed="rId7"/>
                      <a:srcRect/>
                      <a:stretch>
                        <a:fillRect/>
                      </a:stretch>
                    </p:blipFill>
                    <p:spPr bwMode="auto">
                      <a:xfrm>
                        <a:off x="127793" y="2185425"/>
                        <a:ext cx="8888413" cy="3453375"/>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34347423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11/4/2020</a:t>
            </a:r>
            <a:endParaRPr lang="en-US" dirty="0"/>
          </a:p>
        </p:txBody>
      </p:sp>
      <p:sp>
        <p:nvSpPr>
          <p:cNvPr id="3" name="Footer Placeholder 2"/>
          <p:cNvSpPr>
            <a:spLocks noGrp="1"/>
          </p:cNvSpPr>
          <p:nvPr>
            <p:ph type="ftr" sz="quarter" idx="11"/>
          </p:nvPr>
        </p:nvSpPr>
        <p:spPr/>
        <p:txBody>
          <a:bodyPr/>
          <a:lstStyle/>
          <a:p>
            <a:r>
              <a:rPr lang="en-US"/>
              <a:t>PHY 711  Fall 2020 -- Lecture 31</a:t>
            </a:r>
            <a:endParaRPr lang="en-US" dirty="0"/>
          </a:p>
        </p:txBody>
      </p:sp>
      <p:sp>
        <p:nvSpPr>
          <p:cNvPr id="4" name="Slide Number Placeholder 3"/>
          <p:cNvSpPr>
            <a:spLocks noGrp="1"/>
          </p:cNvSpPr>
          <p:nvPr>
            <p:ph type="sldNum" sz="quarter" idx="12"/>
          </p:nvPr>
        </p:nvSpPr>
        <p:spPr/>
        <p:txBody>
          <a:bodyPr/>
          <a:lstStyle/>
          <a:p>
            <a:fld id="{CE368B07-CEBF-4C80-90AF-53B34FA04CF3}" type="slidenum">
              <a:rPr lang="en-US" smtClean="0"/>
              <a:t>5</a:t>
            </a:fld>
            <a:endParaRPr lang="en-US" dirty="0"/>
          </a:p>
        </p:txBody>
      </p:sp>
      <p:graphicFrame>
        <p:nvGraphicFramePr>
          <p:cNvPr id="5" name="Object 4"/>
          <p:cNvGraphicFramePr>
            <a:graphicFrameLocks noChangeAspect="1"/>
          </p:cNvGraphicFramePr>
          <p:nvPr>
            <p:extLst>
              <p:ext uri="{D42A27DB-BD31-4B8C-83A1-F6EECF244321}">
                <p14:modId xmlns:p14="http://schemas.microsoft.com/office/powerpoint/2010/main" val="2300061105"/>
              </p:ext>
            </p:extLst>
          </p:nvPr>
        </p:nvGraphicFramePr>
        <p:xfrm>
          <a:off x="134143" y="690265"/>
          <a:ext cx="8875713" cy="2492375"/>
        </p:xfrm>
        <a:graphic>
          <a:graphicData uri="http://schemas.openxmlformats.org/presentationml/2006/ole">
            <mc:AlternateContent xmlns:mc="http://schemas.openxmlformats.org/markup-compatibility/2006">
              <mc:Choice xmlns:v="urn:schemas-microsoft-com:vml" Requires="v">
                <p:oleObj spid="_x0000_s355401" name="数式" r:id="rId4" imgW="3606480" imgH="1054080" progId="Equation.3">
                  <p:embed/>
                </p:oleObj>
              </mc:Choice>
              <mc:Fallback>
                <p:oleObj name="数式" r:id="rId4" imgW="3606480" imgH="1054080" progId="Equation.3">
                  <p:embed/>
                  <p:pic>
                    <p:nvPicPr>
                      <p:cNvPr id="5" name="Object 4"/>
                      <p:cNvPicPr>
                        <a:picLocks noChangeAspect="1" noChangeArrowheads="1"/>
                      </p:cNvPicPr>
                      <p:nvPr/>
                    </p:nvPicPr>
                    <p:blipFill>
                      <a:blip r:embed="rId5"/>
                      <a:srcRect/>
                      <a:stretch>
                        <a:fillRect/>
                      </a:stretch>
                    </p:blipFill>
                    <p:spPr bwMode="auto">
                      <a:xfrm>
                        <a:off x="134143" y="690265"/>
                        <a:ext cx="8875713" cy="2492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3220106375"/>
              </p:ext>
            </p:extLst>
          </p:nvPr>
        </p:nvGraphicFramePr>
        <p:xfrm>
          <a:off x="120650" y="3429000"/>
          <a:ext cx="5013325" cy="2514600"/>
        </p:xfrm>
        <a:graphic>
          <a:graphicData uri="http://schemas.openxmlformats.org/presentationml/2006/ole">
            <mc:AlternateContent xmlns:mc="http://schemas.openxmlformats.org/markup-compatibility/2006">
              <mc:Choice xmlns:v="urn:schemas-microsoft-com:vml" Requires="v">
                <p:oleObj spid="_x0000_s355402" name="Equation" r:id="rId6" imgW="2577960" imgH="1346040" progId="Equation.DSMT4">
                  <p:embed/>
                </p:oleObj>
              </mc:Choice>
              <mc:Fallback>
                <p:oleObj name="Equation" r:id="rId6" imgW="2577960" imgH="1346040" progId="Equation.DSMT4">
                  <p:embed/>
                  <p:pic>
                    <p:nvPicPr>
                      <p:cNvPr id="7" name="Object 6"/>
                      <p:cNvPicPr>
                        <a:picLocks noChangeAspect="1" noChangeArrowheads="1"/>
                      </p:cNvPicPr>
                      <p:nvPr/>
                    </p:nvPicPr>
                    <p:blipFill>
                      <a:blip r:embed="rId7"/>
                      <a:srcRect/>
                      <a:stretch>
                        <a:fillRect/>
                      </a:stretch>
                    </p:blipFill>
                    <p:spPr bwMode="auto">
                      <a:xfrm>
                        <a:off x="120650" y="3429000"/>
                        <a:ext cx="5013325" cy="2514600"/>
                      </a:xfrm>
                      <a:prstGeom prst="rect">
                        <a:avLst/>
                      </a:prstGeom>
                      <a:noFill/>
                      <a:ln>
                        <a:noFill/>
                      </a:ln>
                    </p:spPr>
                  </p:pic>
                </p:oleObj>
              </mc:Fallback>
            </mc:AlternateContent>
          </a:graphicData>
        </a:graphic>
      </p:graphicFrame>
      <p:sp>
        <p:nvSpPr>
          <p:cNvPr id="7" name="TextBox 6"/>
          <p:cNvSpPr txBox="1"/>
          <p:nvPr/>
        </p:nvSpPr>
        <p:spPr>
          <a:xfrm>
            <a:off x="457200" y="228600"/>
            <a:ext cx="7620000" cy="461665"/>
          </a:xfrm>
          <a:prstGeom prst="rect">
            <a:avLst/>
          </a:prstGeom>
          <a:noFill/>
        </p:spPr>
        <p:txBody>
          <a:bodyPr wrap="square" rtlCol="0">
            <a:spAutoFit/>
          </a:bodyPr>
          <a:lstStyle/>
          <a:p>
            <a:r>
              <a:rPr lang="en-US" sz="2400" dirty="0">
                <a:latin typeface="+mj-lt"/>
              </a:rPr>
              <a:t>Some comments about Monday’s lecture</a:t>
            </a:r>
          </a:p>
        </p:txBody>
      </p:sp>
      <p:graphicFrame>
        <p:nvGraphicFramePr>
          <p:cNvPr id="8" name="Object 7"/>
          <p:cNvGraphicFramePr>
            <a:graphicFrameLocks noChangeAspect="1"/>
          </p:cNvGraphicFramePr>
          <p:nvPr>
            <p:extLst>
              <p:ext uri="{D42A27DB-BD31-4B8C-83A1-F6EECF244321}">
                <p14:modId xmlns:p14="http://schemas.microsoft.com/office/powerpoint/2010/main" val="3867221185"/>
              </p:ext>
            </p:extLst>
          </p:nvPr>
        </p:nvGraphicFramePr>
        <p:xfrm>
          <a:off x="5105400" y="3168413"/>
          <a:ext cx="3800475" cy="3305175"/>
        </p:xfrm>
        <a:graphic>
          <a:graphicData uri="http://schemas.openxmlformats.org/presentationml/2006/ole">
            <mc:AlternateContent xmlns:mc="http://schemas.openxmlformats.org/markup-compatibility/2006">
              <mc:Choice xmlns:v="urn:schemas-microsoft-com:vml" Requires="v">
                <p:oleObj spid="_x0000_s355403" name="Equation" r:id="rId8" imgW="2158920" imgH="1879560" progId="Equation.DSMT4">
                  <p:embed/>
                </p:oleObj>
              </mc:Choice>
              <mc:Fallback>
                <p:oleObj name="Equation" r:id="rId8" imgW="2158920" imgH="1879560" progId="Equation.DSMT4">
                  <p:embed/>
                  <p:pic>
                    <p:nvPicPr>
                      <p:cNvPr id="0" name=""/>
                      <p:cNvPicPr/>
                      <p:nvPr/>
                    </p:nvPicPr>
                    <p:blipFill>
                      <a:blip r:embed="rId9"/>
                      <a:stretch>
                        <a:fillRect/>
                      </a:stretch>
                    </p:blipFill>
                    <p:spPr>
                      <a:xfrm>
                        <a:off x="5105400" y="3168413"/>
                        <a:ext cx="3800475" cy="3305175"/>
                      </a:xfrm>
                      <a:prstGeom prst="rect">
                        <a:avLst/>
                      </a:prstGeom>
                    </p:spPr>
                  </p:pic>
                </p:oleObj>
              </mc:Fallback>
            </mc:AlternateContent>
          </a:graphicData>
        </a:graphic>
      </p:graphicFrame>
      <p:sp>
        <p:nvSpPr>
          <p:cNvPr id="9" name="Right Arrow 8"/>
          <p:cNvSpPr/>
          <p:nvPr/>
        </p:nvSpPr>
        <p:spPr>
          <a:xfrm rot="3083652">
            <a:off x="4843081" y="5250598"/>
            <a:ext cx="788988"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724028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11/4/2020</a:t>
            </a:r>
            <a:endParaRPr lang="en-US" dirty="0"/>
          </a:p>
        </p:txBody>
      </p:sp>
      <p:sp>
        <p:nvSpPr>
          <p:cNvPr id="3" name="Footer Placeholder 2"/>
          <p:cNvSpPr>
            <a:spLocks noGrp="1"/>
          </p:cNvSpPr>
          <p:nvPr>
            <p:ph type="ftr" sz="quarter" idx="11"/>
          </p:nvPr>
        </p:nvSpPr>
        <p:spPr/>
        <p:txBody>
          <a:bodyPr/>
          <a:lstStyle/>
          <a:p>
            <a:r>
              <a:rPr lang="en-US"/>
              <a:t>PHY 711  Fall 2020 -- Lecture 31</a:t>
            </a:r>
            <a:endParaRPr lang="en-US" dirty="0"/>
          </a:p>
        </p:txBody>
      </p:sp>
      <p:sp>
        <p:nvSpPr>
          <p:cNvPr id="4" name="Slide Number Placeholder 3"/>
          <p:cNvSpPr>
            <a:spLocks noGrp="1"/>
          </p:cNvSpPr>
          <p:nvPr>
            <p:ph type="sldNum" sz="quarter" idx="12"/>
          </p:nvPr>
        </p:nvSpPr>
        <p:spPr/>
        <p:txBody>
          <a:bodyPr/>
          <a:lstStyle/>
          <a:p>
            <a:fld id="{CE368B07-CEBF-4C80-90AF-53B34FA04CF3}" type="slidenum">
              <a:rPr lang="en-US" smtClean="0"/>
              <a:t>6</a:t>
            </a:fld>
            <a:endParaRPr lang="en-US" dirty="0"/>
          </a:p>
        </p:txBody>
      </p:sp>
      <p:graphicFrame>
        <p:nvGraphicFramePr>
          <p:cNvPr id="5" name="Object 4"/>
          <p:cNvGraphicFramePr>
            <a:graphicFrameLocks noChangeAspect="1"/>
          </p:cNvGraphicFramePr>
          <p:nvPr>
            <p:extLst>
              <p:ext uri="{D42A27DB-BD31-4B8C-83A1-F6EECF244321}">
                <p14:modId xmlns:p14="http://schemas.microsoft.com/office/powerpoint/2010/main" val="3340977936"/>
              </p:ext>
            </p:extLst>
          </p:nvPr>
        </p:nvGraphicFramePr>
        <p:xfrm>
          <a:off x="174401" y="909854"/>
          <a:ext cx="7943056" cy="2294018"/>
        </p:xfrm>
        <a:graphic>
          <a:graphicData uri="http://schemas.openxmlformats.org/presentationml/2006/ole">
            <mc:AlternateContent xmlns:mc="http://schemas.openxmlformats.org/markup-compatibility/2006">
              <mc:Choice xmlns:v="urn:schemas-microsoft-com:vml" Requires="v">
                <p:oleObj spid="_x0000_s356400" name="数式" r:id="rId4" imgW="3886200" imgH="1168200" progId="Equation.3">
                  <p:embed/>
                </p:oleObj>
              </mc:Choice>
              <mc:Fallback>
                <p:oleObj name="数式" r:id="rId4" imgW="3886200" imgH="1168200" progId="Equation.3">
                  <p:embed/>
                  <p:pic>
                    <p:nvPicPr>
                      <p:cNvPr id="5"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4401" y="909854"/>
                        <a:ext cx="7943056" cy="2294018"/>
                      </a:xfrm>
                      <a:prstGeom prst="rect">
                        <a:avLst/>
                      </a:prstGeom>
                      <a:noFill/>
                      <a:ln>
                        <a:noFill/>
                      </a:ln>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1808300991"/>
              </p:ext>
            </p:extLst>
          </p:nvPr>
        </p:nvGraphicFramePr>
        <p:xfrm>
          <a:off x="358775" y="3276600"/>
          <a:ext cx="6683375" cy="3006725"/>
        </p:xfrm>
        <a:graphic>
          <a:graphicData uri="http://schemas.openxmlformats.org/presentationml/2006/ole">
            <mc:AlternateContent xmlns:mc="http://schemas.openxmlformats.org/markup-compatibility/2006">
              <mc:Choice xmlns:v="urn:schemas-microsoft-com:vml" Requires="v">
                <p:oleObj spid="_x0000_s356401" name="Equation" r:id="rId6" imgW="3009600" imgH="1409400" progId="Equation.DSMT4">
                  <p:embed/>
                </p:oleObj>
              </mc:Choice>
              <mc:Fallback>
                <p:oleObj name="Equation" r:id="rId6" imgW="3009600" imgH="1409400" progId="Equation.DSMT4">
                  <p:embed/>
                  <p:pic>
                    <p:nvPicPr>
                      <p:cNvPr id="6" name="Object 5"/>
                      <p:cNvPicPr>
                        <a:picLocks noChangeAspect="1" noChangeArrowheads="1"/>
                      </p:cNvPicPr>
                      <p:nvPr/>
                    </p:nvPicPr>
                    <p:blipFill>
                      <a:blip r:embed="rId7"/>
                      <a:srcRect/>
                      <a:stretch>
                        <a:fillRect/>
                      </a:stretch>
                    </p:blipFill>
                    <p:spPr bwMode="auto">
                      <a:xfrm>
                        <a:off x="358775" y="3276600"/>
                        <a:ext cx="6683375" cy="3006725"/>
                      </a:xfrm>
                      <a:prstGeom prst="rect">
                        <a:avLst/>
                      </a:prstGeom>
                      <a:noFill/>
                      <a:ln>
                        <a:noFill/>
                      </a:ln>
                    </p:spPr>
                  </p:pic>
                </p:oleObj>
              </mc:Fallback>
            </mc:AlternateContent>
          </a:graphicData>
        </a:graphic>
      </p:graphicFrame>
      <p:sp>
        <p:nvSpPr>
          <p:cNvPr id="7" name="TextBox 6"/>
          <p:cNvSpPr txBox="1"/>
          <p:nvPr/>
        </p:nvSpPr>
        <p:spPr>
          <a:xfrm>
            <a:off x="174401" y="71735"/>
            <a:ext cx="7620000" cy="461665"/>
          </a:xfrm>
          <a:prstGeom prst="rect">
            <a:avLst/>
          </a:prstGeom>
          <a:noFill/>
        </p:spPr>
        <p:txBody>
          <a:bodyPr wrap="square" rtlCol="0">
            <a:spAutoFit/>
          </a:bodyPr>
          <a:lstStyle/>
          <a:p>
            <a:r>
              <a:rPr lang="en-US" sz="2400" dirty="0">
                <a:latin typeface="+mj-lt"/>
              </a:rPr>
              <a:t>Some comments about Monday’s lecture -- continued</a:t>
            </a:r>
          </a:p>
        </p:txBody>
      </p:sp>
    </p:spTree>
    <p:extLst>
      <p:ext uri="{BB962C8B-B14F-4D97-AF65-F5344CB8AC3E}">
        <p14:creationId xmlns:p14="http://schemas.microsoft.com/office/powerpoint/2010/main" val="27504073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11/4/2020</a:t>
            </a:r>
            <a:endParaRPr lang="en-US" dirty="0"/>
          </a:p>
        </p:txBody>
      </p:sp>
      <p:sp>
        <p:nvSpPr>
          <p:cNvPr id="3" name="Footer Placeholder 2"/>
          <p:cNvSpPr>
            <a:spLocks noGrp="1"/>
          </p:cNvSpPr>
          <p:nvPr>
            <p:ph type="ftr" sz="quarter" idx="11"/>
          </p:nvPr>
        </p:nvSpPr>
        <p:spPr/>
        <p:txBody>
          <a:bodyPr/>
          <a:lstStyle/>
          <a:p>
            <a:r>
              <a:rPr lang="en-US"/>
              <a:t>PHY 711  Fall 2020 -- Lecture 31</a:t>
            </a:r>
            <a:endParaRPr lang="en-US" dirty="0"/>
          </a:p>
        </p:txBody>
      </p:sp>
      <p:sp>
        <p:nvSpPr>
          <p:cNvPr id="4" name="Slide Number Placeholder 3"/>
          <p:cNvSpPr>
            <a:spLocks noGrp="1"/>
          </p:cNvSpPr>
          <p:nvPr>
            <p:ph type="sldNum" sz="quarter" idx="12"/>
          </p:nvPr>
        </p:nvSpPr>
        <p:spPr/>
        <p:txBody>
          <a:bodyPr/>
          <a:lstStyle/>
          <a:p>
            <a:fld id="{CE368B07-CEBF-4C80-90AF-53B34FA04CF3}" type="slidenum">
              <a:rPr lang="en-US" smtClean="0"/>
              <a:t>7</a:t>
            </a:fld>
            <a:endParaRPr lang="en-US" dirty="0"/>
          </a:p>
        </p:txBody>
      </p:sp>
      <p:sp>
        <p:nvSpPr>
          <p:cNvPr id="5" name="TextBox 4"/>
          <p:cNvSpPr txBox="1"/>
          <p:nvPr/>
        </p:nvSpPr>
        <p:spPr>
          <a:xfrm>
            <a:off x="152400" y="100748"/>
            <a:ext cx="7620000" cy="461665"/>
          </a:xfrm>
          <a:prstGeom prst="rect">
            <a:avLst/>
          </a:prstGeom>
          <a:noFill/>
        </p:spPr>
        <p:txBody>
          <a:bodyPr wrap="square" rtlCol="0">
            <a:spAutoFit/>
          </a:bodyPr>
          <a:lstStyle/>
          <a:p>
            <a:r>
              <a:rPr lang="en-US" sz="2400" dirty="0">
                <a:latin typeface="+mj-lt"/>
              </a:rPr>
              <a:t>Some comments about Monday’s lecture -- continued</a:t>
            </a:r>
          </a:p>
        </p:txBody>
      </p:sp>
      <p:graphicFrame>
        <p:nvGraphicFramePr>
          <p:cNvPr id="6" name="Object 5"/>
          <p:cNvGraphicFramePr>
            <a:graphicFrameLocks noChangeAspect="1"/>
          </p:cNvGraphicFramePr>
          <p:nvPr>
            <p:extLst>
              <p:ext uri="{D42A27DB-BD31-4B8C-83A1-F6EECF244321}">
                <p14:modId xmlns:p14="http://schemas.microsoft.com/office/powerpoint/2010/main" val="431815437"/>
              </p:ext>
            </p:extLst>
          </p:nvPr>
        </p:nvGraphicFramePr>
        <p:xfrm>
          <a:off x="304800" y="685800"/>
          <a:ext cx="3059113" cy="2731549"/>
        </p:xfrm>
        <a:graphic>
          <a:graphicData uri="http://schemas.openxmlformats.org/presentationml/2006/ole">
            <mc:AlternateContent xmlns:mc="http://schemas.openxmlformats.org/markup-compatibility/2006">
              <mc:Choice xmlns:v="urn:schemas-microsoft-com:vml" Requires="v">
                <p:oleObj spid="_x0000_s357447" name="数式" r:id="rId4" imgW="1422360" imgH="1320480" progId="Equation.3">
                  <p:embed/>
                </p:oleObj>
              </mc:Choice>
              <mc:Fallback>
                <p:oleObj name="数式" r:id="rId4" imgW="1422360" imgH="1320480" progId="Equation.3">
                  <p:embed/>
                  <p:pic>
                    <p:nvPicPr>
                      <p:cNvPr id="5" name="Object 4"/>
                      <p:cNvPicPr>
                        <a:picLocks noChangeAspect="1" noChangeArrowheads="1"/>
                      </p:cNvPicPr>
                      <p:nvPr/>
                    </p:nvPicPr>
                    <p:blipFill>
                      <a:blip r:embed="rId5"/>
                      <a:srcRect/>
                      <a:stretch>
                        <a:fillRect/>
                      </a:stretch>
                    </p:blipFill>
                    <p:spPr bwMode="auto">
                      <a:xfrm>
                        <a:off x="304800" y="685800"/>
                        <a:ext cx="3059113" cy="2731549"/>
                      </a:xfrm>
                      <a:prstGeom prst="rect">
                        <a:avLst/>
                      </a:prstGeom>
                      <a:noFill/>
                      <a:ln>
                        <a:noFill/>
                      </a:ln>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3153117509"/>
              </p:ext>
            </p:extLst>
          </p:nvPr>
        </p:nvGraphicFramePr>
        <p:xfrm>
          <a:off x="533401" y="3986862"/>
          <a:ext cx="6858000" cy="2369487"/>
        </p:xfrm>
        <a:graphic>
          <a:graphicData uri="http://schemas.openxmlformats.org/presentationml/2006/ole">
            <mc:AlternateContent xmlns:mc="http://schemas.openxmlformats.org/markup-compatibility/2006">
              <mc:Choice xmlns:v="urn:schemas-microsoft-com:vml" Requires="v">
                <p:oleObj spid="_x0000_s357448" name="Equation" r:id="rId6" imgW="5371920" imgH="1930320" progId="Equation.DSMT4">
                  <p:embed/>
                </p:oleObj>
              </mc:Choice>
              <mc:Fallback>
                <p:oleObj name="Equation" r:id="rId6" imgW="5371920" imgH="1930320" progId="Equation.DSMT4">
                  <p:embed/>
                  <p:pic>
                    <p:nvPicPr>
                      <p:cNvPr id="6" name="Object 5"/>
                      <p:cNvPicPr>
                        <a:picLocks noChangeAspect="1" noChangeArrowheads="1"/>
                      </p:cNvPicPr>
                      <p:nvPr/>
                    </p:nvPicPr>
                    <p:blipFill>
                      <a:blip r:embed="rId7"/>
                      <a:srcRect/>
                      <a:stretch>
                        <a:fillRect/>
                      </a:stretch>
                    </p:blipFill>
                    <p:spPr bwMode="auto">
                      <a:xfrm>
                        <a:off x="533401" y="3986862"/>
                        <a:ext cx="6858000" cy="2369487"/>
                      </a:xfrm>
                      <a:prstGeom prst="rect">
                        <a:avLst/>
                      </a:prstGeom>
                      <a:noFill/>
                      <a:ln>
                        <a:noFill/>
                      </a:ln>
                    </p:spPr>
                  </p:pic>
                </p:oleObj>
              </mc:Fallback>
            </mc:AlternateContent>
          </a:graphicData>
        </a:graphic>
      </p:graphicFrame>
      <p:graphicFrame>
        <p:nvGraphicFramePr>
          <p:cNvPr id="8" name="Object 7"/>
          <p:cNvGraphicFramePr>
            <a:graphicFrameLocks noChangeAspect="1"/>
          </p:cNvGraphicFramePr>
          <p:nvPr>
            <p:extLst>
              <p:ext uri="{D42A27DB-BD31-4B8C-83A1-F6EECF244321}">
                <p14:modId xmlns:p14="http://schemas.microsoft.com/office/powerpoint/2010/main" val="337062415"/>
              </p:ext>
            </p:extLst>
          </p:nvPr>
        </p:nvGraphicFramePr>
        <p:xfrm>
          <a:off x="4370388" y="768609"/>
          <a:ext cx="3249612" cy="3206750"/>
        </p:xfrm>
        <a:graphic>
          <a:graphicData uri="http://schemas.openxmlformats.org/presentationml/2006/ole">
            <mc:AlternateContent xmlns:mc="http://schemas.openxmlformats.org/markup-compatibility/2006">
              <mc:Choice xmlns:v="urn:schemas-microsoft-com:vml" Requires="v">
                <p:oleObj spid="_x0000_s357449" name="Equation" r:id="rId8" imgW="1434960" imgH="1473120" progId="Equation.DSMT4">
                  <p:embed/>
                </p:oleObj>
              </mc:Choice>
              <mc:Fallback>
                <p:oleObj name="Equation" r:id="rId8" imgW="1434960" imgH="1473120" progId="Equation.DSMT4">
                  <p:embed/>
                  <p:pic>
                    <p:nvPicPr>
                      <p:cNvPr id="7" name="Object 6"/>
                      <p:cNvPicPr>
                        <a:picLocks noChangeAspect="1" noChangeArrowheads="1"/>
                      </p:cNvPicPr>
                      <p:nvPr/>
                    </p:nvPicPr>
                    <p:blipFill>
                      <a:blip r:embed="rId9"/>
                      <a:srcRect/>
                      <a:stretch>
                        <a:fillRect/>
                      </a:stretch>
                    </p:blipFill>
                    <p:spPr bwMode="auto">
                      <a:xfrm>
                        <a:off x="4370388" y="768609"/>
                        <a:ext cx="3249612" cy="3206750"/>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6006060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11/4/2020</a:t>
            </a:r>
            <a:endParaRPr lang="en-US" dirty="0"/>
          </a:p>
        </p:txBody>
      </p:sp>
      <p:sp>
        <p:nvSpPr>
          <p:cNvPr id="3" name="Footer Placeholder 2"/>
          <p:cNvSpPr>
            <a:spLocks noGrp="1"/>
          </p:cNvSpPr>
          <p:nvPr>
            <p:ph type="ftr" sz="quarter" idx="11"/>
          </p:nvPr>
        </p:nvSpPr>
        <p:spPr/>
        <p:txBody>
          <a:bodyPr/>
          <a:lstStyle/>
          <a:p>
            <a:r>
              <a:rPr lang="en-US"/>
              <a:t>PHY 711  Fall 2020 -- Lecture 31</a:t>
            </a:r>
            <a:endParaRPr lang="en-US" dirty="0"/>
          </a:p>
        </p:txBody>
      </p:sp>
      <p:sp>
        <p:nvSpPr>
          <p:cNvPr id="4" name="Slide Number Placeholder 3"/>
          <p:cNvSpPr>
            <a:spLocks noGrp="1"/>
          </p:cNvSpPr>
          <p:nvPr>
            <p:ph type="sldNum" sz="quarter" idx="12"/>
          </p:nvPr>
        </p:nvSpPr>
        <p:spPr/>
        <p:txBody>
          <a:bodyPr/>
          <a:lstStyle/>
          <a:p>
            <a:fld id="{CE368B07-CEBF-4C80-90AF-53B34FA04CF3}" type="slidenum">
              <a:rPr lang="en-US" smtClean="0"/>
              <a:t>8</a:t>
            </a:fld>
            <a:endParaRPr lang="en-US" dirty="0"/>
          </a:p>
        </p:txBody>
      </p:sp>
      <p:graphicFrame>
        <p:nvGraphicFramePr>
          <p:cNvPr id="5" name="Object 4"/>
          <p:cNvGraphicFramePr>
            <a:graphicFrameLocks noChangeAspect="1"/>
          </p:cNvGraphicFramePr>
          <p:nvPr>
            <p:extLst>
              <p:ext uri="{D42A27DB-BD31-4B8C-83A1-F6EECF244321}">
                <p14:modId xmlns:p14="http://schemas.microsoft.com/office/powerpoint/2010/main" val="3577349103"/>
              </p:ext>
            </p:extLst>
          </p:nvPr>
        </p:nvGraphicFramePr>
        <p:xfrm>
          <a:off x="76200" y="1015999"/>
          <a:ext cx="8865458" cy="4775201"/>
        </p:xfrm>
        <a:graphic>
          <a:graphicData uri="http://schemas.openxmlformats.org/presentationml/2006/ole">
            <mc:AlternateContent xmlns:mc="http://schemas.openxmlformats.org/markup-compatibility/2006">
              <mc:Choice xmlns:v="urn:schemas-microsoft-com:vml" Requires="v">
                <p:oleObj spid="_x0000_s332861" name="数式" r:id="rId4" imgW="2971800" imgH="1663560" progId="Equation.3">
                  <p:embed/>
                </p:oleObj>
              </mc:Choice>
              <mc:Fallback>
                <p:oleObj name="数式" r:id="rId4" imgW="2971800" imgH="1663560" progId="Equation.3">
                  <p:embed/>
                  <p:pic>
                    <p:nvPicPr>
                      <p:cNvPr id="0" name=""/>
                      <p:cNvPicPr>
                        <a:picLocks noChangeAspect="1" noChangeArrowheads="1"/>
                      </p:cNvPicPr>
                      <p:nvPr/>
                    </p:nvPicPr>
                    <p:blipFill>
                      <a:blip r:embed="rId5"/>
                      <a:srcRect/>
                      <a:stretch>
                        <a:fillRect/>
                      </a:stretch>
                    </p:blipFill>
                    <p:spPr bwMode="auto">
                      <a:xfrm>
                        <a:off x="76200" y="1015999"/>
                        <a:ext cx="8865458" cy="4775201"/>
                      </a:xfrm>
                      <a:prstGeom prst="rect">
                        <a:avLst/>
                      </a:prstGeom>
                      <a:noFill/>
                      <a:ln>
                        <a:noFill/>
                      </a:ln>
                    </p:spPr>
                  </p:pic>
                </p:oleObj>
              </mc:Fallback>
            </mc:AlternateContent>
          </a:graphicData>
        </a:graphic>
      </p:graphicFrame>
      <p:sp>
        <p:nvSpPr>
          <p:cNvPr id="6" name="TextBox 5"/>
          <p:cNvSpPr txBox="1"/>
          <p:nvPr/>
        </p:nvSpPr>
        <p:spPr>
          <a:xfrm>
            <a:off x="381000" y="228600"/>
            <a:ext cx="7620000" cy="461665"/>
          </a:xfrm>
          <a:prstGeom prst="rect">
            <a:avLst/>
          </a:prstGeom>
          <a:noFill/>
        </p:spPr>
        <p:txBody>
          <a:bodyPr wrap="square" rtlCol="0">
            <a:spAutoFit/>
          </a:bodyPr>
          <a:lstStyle/>
          <a:p>
            <a:r>
              <a:rPr lang="en-US" sz="2400" dirty="0">
                <a:latin typeface="+mj-lt"/>
              </a:rPr>
              <a:t>Wave equation with source:</a:t>
            </a:r>
          </a:p>
        </p:txBody>
      </p:sp>
    </p:spTree>
    <p:extLst>
      <p:ext uri="{BB962C8B-B14F-4D97-AF65-F5344CB8AC3E}">
        <p14:creationId xmlns:p14="http://schemas.microsoft.com/office/powerpoint/2010/main" val="7996913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11/4/2020</a:t>
            </a:r>
            <a:endParaRPr lang="en-US" dirty="0"/>
          </a:p>
        </p:txBody>
      </p:sp>
      <p:sp>
        <p:nvSpPr>
          <p:cNvPr id="3" name="Footer Placeholder 2"/>
          <p:cNvSpPr>
            <a:spLocks noGrp="1"/>
          </p:cNvSpPr>
          <p:nvPr>
            <p:ph type="ftr" sz="quarter" idx="11"/>
          </p:nvPr>
        </p:nvSpPr>
        <p:spPr/>
        <p:txBody>
          <a:bodyPr/>
          <a:lstStyle/>
          <a:p>
            <a:r>
              <a:rPr lang="en-US"/>
              <a:t>PHY 711  Fall 2020 -- Lecture 31</a:t>
            </a:r>
            <a:endParaRPr lang="en-US" dirty="0"/>
          </a:p>
        </p:txBody>
      </p:sp>
      <p:sp>
        <p:nvSpPr>
          <p:cNvPr id="4" name="Slide Number Placeholder 3"/>
          <p:cNvSpPr>
            <a:spLocks noGrp="1"/>
          </p:cNvSpPr>
          <p:nvPr>
            <p:ph type="sldNum" sz="quarter" idx="12"/>
          </p:nvPr>
        </p:nvSpPr>
        <p:spPr/>
        <p:txBody>
          <a:bodyPr/>
          <a:lstStyle/>
          <a:p>
            <a:fld id="{CE368B07-CEBF-4C80-90AF-53B34FA04CF3}" type="slidenum">
              <a:rPr lang="en-US" smtClean="0"/>
              <a:t>9</a:t>
            </a:fld>
            <a:endParaRPr lang="en-US" dirty="0"/>
          </a:p>
        </p:txBody>
      </p:sp>
      <p:graphicFrame>
        <p:nvGraphicFramePr>
          <p:cNvPr id="5" name="Object 4"/>
          <p:cNvGraphicFramePr>
            <a:graphicFrameLocks noChangeAspect="1"/>
          </p:cNvGraphicFramePr>
          <p:nvPr>
            <p:extLst>
              <p:ext uri="{D42A27DB-BD31-4B8C-83A1-F6EECF244321}">
                <p14:modId xmlns:p14="http://schemas.microsoft.com/office/powerpoint/2010/main" val="652203781"/>
              </p:ext>
            </p:extLst>
          </p:nvPr>
        </p:nvGraphicFramePr>
        <p:xfrm>
          <a:off x="951706" y="1143000"/>
          <a:ext cx="6478588" cy="2770187"/>
        </p:xfrm>
        <a:graphic>
          <a:graphicData uri="http://schemas.openxmlformats.org/presentationml/2006/ole">
            <mc:AlternateContent xmlns:mc="http://schemas.openxmlformats.org/markup-compatibility/2006">
              <mc:Choice xmlns:v="urn:schemas-microsoft-com:vml" Requires="v">
                <p:oleObj spid="_x0000_s333885" name="数式" r:id="rId4" imgW="2171520" imgH="965160" progId="Equation.3">
                  <p:embed/>
                </p:oleObj>
              </mc:Choice>
              <mc:Fallback>
                <p:oleObj name="数式" r:id="rId4" imgW="2171520" imgH="965160" progId="Equation.3">
                  <p:embed/>
                  <p:pic>
                    <p:nvPicPr>
                      <p:cNvPr id="0" name=""/>
                      <p:cNvPicPr>
                        <a:picLocks noChangeAspect="1" noChangeArrowheads="1"/>
                      </p:cNvPicPr>
                      <p:nvPr/>
                    </p:nvPicPr>
                    <p:blipFill>
                      <a:blip r:embed="rId5"/>
                      <a:srcRect/>
                      <a:stretch>
                        <a:fillRect/>
                      </a:stretch>
                    </p:blipFill>
                    <p:spPr bwMode="auto">
                      <a:xfrm>
                        <a:off x="951706" y="1143000"/>
                        <a:ext cx="6478588" cy="2770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6" name="TextBox 5"/>
          <p:cNvSpPr txBox="1"/>
          <p:nvPr/>
        </p:nvSpPr>
        <p:spPr>
          <a:xfrm>
            <a:off x="381000" y="228600"/>
            <a:ext cx="7620000" cy="461665"/>
          </a:xfrm>
          <a:prstGeom prst="rect">
            <a:avLst/>
          </a:prstGeom>
          <a:noFill/>
        </p:spPr>
        <p:txBody>
          <a:bodyPr wrap="square" rtlCol="0">
            <a:spAutoFit/>
          </a:bodyPr>
          <a:lstStyle/>
          <a:p>
            <a:r>
              <a:rPr lang="en-US" sz="2400" dirty="0">
                <a:latin typeface="+mj-lt"/>
              </a:rPr>
              <a:t>Wave equation with source -- continued:</a:t>
            </a:r>
          </a:p>
        </p:txBody>
      </p:sp>
    </p:spTree>
    <p:extLst>
      <p:ext uri="{BB962C8B-B14F-4D97-AF65-F5344CB8AC3E}">
        <p14:creationId xmlns:p14="http://schemas.microsoft.com/office/powerpoint/2010/main" val="8102401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ln w="25400">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defRPr sz="2400" dirty="0" smtClean="0">
            <a:latin typeface="+mj-lt"/>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18960</TotalTime>
  <Words>1045</Words>
  <Application>Microsoft Office PowerPoint</Application>
  <PresentationFormat>On-screen Show (4:3)</PresentationFormat>
  <Paragraphs>196</Paragraphs>
  <Slides>31</Slides>
  <Notes>31</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2</vt:i4>
      </vt:variant>
      <vt:variant>
        <vt:lpstr>Slide Titles</vt:lpstr>
      </vt:variant>
      <vt:variant>
        <vt:i4>31</vt:i4>
      </vt:variant>
    </vt:vector>
  </HeadingPairs>
  <TitlesOfParts>
    <vt:vector size="37" baseType="lpstr">
      <vt:lpstr>Arial</vt:lpstr>
      <vt:lpstr>Calibri</vt:lpstr>
      <vt:lpstr>Symbol</vt:lpstr>
      <vt:lpstr>Office Theme</vt:lpstr>
      <vt:lpstr>数式</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WFU2011</dc:creator>
  <cp:lastModifiedBy>Holzwarth, Natalie</cp:lastModifiedBy>
  <cp:revision>900</cp:revision>
  <cp:lastPrinted>2020-11-03T05:46:15Z</cp:lastPrinted>
  <dcterms:created xsi:type="dcterms:W3CDTF">2012-01-10T18:32:24Z</dcterms:created>
  <dcterms:modified xsi:type="dcterms:W3CDTF">2020-11-03T05:46:27Z</dcterms:modified>
</cp:coreProperties>
</file>