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54" r:id="rId3"/>
    <p:sldId id="399" r:id="rId4"/>
    <p:sldId id="396" r:id="rId5"/>
    <p:sldId id="397" r:id="rId6"/>
    <p:sldId id="398" r:id="rId7"/>
    <p:sldId id="386" r:id="rId8"/>
    <p:sldId id="387" r:id="rId9"/>
    <p:sldId id="389" r:id="rId10"/>
    <p:sldId id="390" r:id="rId11"/>
    <p:sldId id="391" r:id="rId12"/>
    <p:sldId id="392" r:id="rId13"/>
    <p:sldId id="393" r:id="rId14"/>
    <p:sldId id="394" r:id="rId15"/>
    <p:sldId id="395"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82" d="100"/>
          <a:sy n="82" d="100"/>
        </p:scale>
        <p:origin x="534" y="8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11/16/2020</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11/16/2020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98797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week’s colloquium speaker has an intriguing topic  --</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45806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8985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11/18/2020</a:t>
            </a:r>
            <a:endParaRPr lang="en-US" dirty="0"/>
          </a:p>
        </p:txBody>
      </p:sp>
      <p:sp>
        <p:nvSpPr>
          <p:cNvPr id="5" name="Footer Placeholder 4"/>
          <p:cNvSpPr>
            <a:spLocks noGrp="1"/>
          </p:cNvSpPr>
          <p:nvPr>
            <p:ph type="ftr" sz="quarter" idx="11"/>
          </p:nvPr>
        </p:nvSpPr>
        <p:spPr/>
        <p:txBody>
          <a:bodyPr/>
          <a:lstStyle/>
          <a:p>
            <a:r>
              <a:rPr lang="en-US"/>
              <a:t>PHY 711  Fall 2020 -- Lecture 37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11/18/2020</a:t>
            </a:r>
            <a:endParaRPr lang="en-US" dirty="0"/>
          </a:p>
        </p:txBody>
      </p:sp>
      <p:sp>
        <p:nvSpPr>
          <p:cNvPr id="6" name="Footer Placeholder 5"/>
          <p:cNvSpPr>
            <a:spLocks noGrp="1"/>
          </p:cNvSpPr>
          <p:nvPr>
            <p:ph type="ftr" sz="quarter" idx="11"/>
          </p:nvPr>
        </p:nvSpPr>
        <p:spPr/>
        <p:txBody>
          <a:bodyPr/>
          <a:lstStyle/>
          <a:p>
            <a:r>
              <a:rPr lang="en-US"/>
              <a:t>PHY 711  Fall 2020 -- Lecture 37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11/18/2020</a:t>
            </a:r>
            <a:endParaRPr lang="en-US" dirty="0"/>
          </a:p>
        </p:txBody>
      </p:sp>
      <p:sp>
        <p:nvSpPr>
          <p:cNvPr id="8" name="Footer Placeholder 7"/>
          <p:cNvSpPr>
            <a:spLocks noGrp="1"/>
          </p:cNvSpPr>
          <p:nvPr>
            <p:ph type="ftr" sz="quarter" idx="11"/>
          </p:nvPr>
        </p:nvSpPr>
        <p:spPr/>
        <p:txBody>
          <a:bodyPr/>
          <a:lstStyle/>
          <a:p>
            <a:r>
              <a:rPr lang="en-US"/>
              <a:t>PHY 711  Fall 2020 -- Lecture 37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11/18/2020</a:t>
            </a:r>
            <a:endParaRPr lang="en-US" dirty="0"/>
          </a:p>
        </p:txBody>
      </p:sp>
      <p:sp>
        <p:nvSpPr>
          <p:cNvPr id="4" name="Footer Placeholder 3"/>
          <p:cNvSpPr>
            <a:spLocks noGrp="1"/>
          </p:cNvSpPr>
          <p:nvPr>
            <p:ph type="ftr" sz="quarter" idx="11"/>
          </p:nvPr>
        </p:nvSpPr>
        <p:spPr/>
        <p:txBody>
          <a:bodyPr/>
          <a:lstStyle/>
          <a:p>
            <a:r>
              <a:rPr lang="en-US"/>
              <a:t>PHY 711  Fall 2020 -- Lecture 37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11/18/2020</a:t>
            </a:r>
            <a:endParaRPr lang="en-US" dirty="0"/>
          </a:p>
        </p:txBody>
      </p:sp>
      <p:sp>
        <p:nvSpPr>
          <p:cNvPr id="6" name="Footer Placeholder 5"/>
          <p:cNvSpPr>
            <a:spLocks noGrp="1"/>
          </p:cNvSpPr>
          <p:nvPr>
            <p:ph type="ftr" sz="quarter" idx="11"/>
          </p:nvPr>
        </p:nvSpPr>
        <p:spPr/>
        <p:txBody>
          <a:bodyPr/>
          <a:lstStyle/>
          <a:p>
            <a:r>
              <a:rPr lang="en-US"/>
              <a:t>PHY 711  Fall 2020 -- Lecture 37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11/18/2020</a:t>
            </a:r>
            <a:endParaRPr lang="en-US" dirty="0"/>
          </a:p>
        </p:txBody>
      </p:sp>
      <p:sp>
        <p:nvSpPr>
          <p:cNvPr id="6" name="Footer Placeholder 5"/>
          <p:cNvSpPr>
            <a:spLocks noGrp="1"/>
          </p:cNvSpPr>
          <p:nvPr>
            <p:ph type="ftr" sz="quarter" idx="11"/>
          </p:nvPr>
        </p:nvSpPr>
        <p:spPr/>
        <p:txBody>
          <a:bodyPr/>
          <a:lstStyle/>
          <a:p>
            <a:r>
              <a:rPr lang="en-US"/>
              <a:t>PHY 711  Fall 2020 -- Lecture 37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11/18/2020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37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0.bin"/><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3.wmf"/><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6.wmf"/><Relationship Id="rId4"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8.bin"/><Relationship Id="rId5" Type="http://schemas.openxmlformats.org/officeDocument/2006/relationships/image" Target="../media/image28.wmf"/><Relationship Id="rId4"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0.png"/><Relationship Id="rId5" Type="http://schemas.openxmlformats.org/officeDocument/2006/relationships/image" Target="../media/image29.wmf"/><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2.png"/><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3.bin"/><Relationship Id="rId5" Type="http://schemas.openxmlformats.org/officeDocument/2006/relationships/image" Target="../media/image35.wmf"/><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23.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5.bin"/><Relationship Id="rId5" Type="http://schemas.openxmlformats.org/officeDocument/2006/relationships/image" Target="../media/image37.wmf"/><Relationship Id="rId4" Type="http://schemas.openxmlformats.org/officeDocument/2006/relationships/oleObject" Target="../embeddings/oleObject34.bin"/><Relationship Id="rId9" Type="http://schemas.openxmlformats.org/officeDocument/2006/relationships/image" Target="../media/image39.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8.bin"/><Relationship Id="rId5" Type="http://schemas.openxmlformats.org/officeDocument/2006/relationships/image" Target="../media/image40.wmf"/><Relationship Id="rId4" Type="http://schemas.openxmlformats.org/officeDocument/2006/relationships/oleObject" Target="../embeddings/oleObject3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0.bin"/><Relationship Id="rId5" Type="http://schemas.openxmlformats.org/officeDocument/2006/relationships/image" Target="../media/image42.wmf"/><Relationship Id="rId4" Type="http://schemas.openxmlformats.org/officeDocument/2006/relationships/oleObject" Target="../embeddings/oleObject3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2.bin"/><Relationship Id="rId5" Type="http://schemas.openxmlformats.org/officeDocument/2006/relationships/image" Target="../media/image44.wmf"/><Relationship Id="rId4" Type="http://schemas.openxmlformats.org/officeDocument/2006/relationships/oleObject" Target="../embeddings/oleObject4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47.wmf"/><Relationship Id="rId4" Type="http://schemas.openxmlformats.org/officeDocument/2006/relationships/oleObject" Target="../embeddings/oleObject4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48.wmf"/><Relationship Id="rId4" Type="http://schemas.openxmlformats.org/officeDocument/2006/relationships/oleObject" Target="../embeddings/oleObject45.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533400" y="152400"/>
            <a:ext cx="8458200" cy="600164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a:t>
            </a:r>
          </a:p>
          <a:p>
            <a:pPr algn="ctr"/>
            <a:endParaRPr lang="en-US" sz="3200" b="1" dirty="0"/>
          </a:p>
          <a:p>
            <a:pPr algn="ctr"/>
            <a:r>
              <a:rPr lang="en-US" sz="3200" b="1" dirty="0"/>
              <a:t>Plan for Lecture 37: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3200" b="1" dirty="0">
                <a:solidFill>
                  <a:schemeClr val="folHlink"/>
                </a:solidFill>
              </a:rPr>
              <a:t>Viscous stress tensor</a:t>
            </a:r>
          </a:p>
          <a:p>
            <a:pPr marL="514350" lvl="1" indent="-514350">
              <a:spcBef>
                <a:spcPct val="50000"/>
              </a:spcBef>
              <a:buFont typeface="+mj-lt"/>
              <a:buAutoNum type="arabicPeriod" startAt="2"/>
            </a:pPr>
            <a:r>
              <a:rPr lang="en-US" sz="3200" b="1" dirty="0" err="1">
                <a:solidFill>
                  <a:schemeClr val="folHlink"/>
                </a:solidFill>
              </a:rPr>
              <a:t>Navier</a:t>
            </a:r>
            <a:r>
              <a:rPr lang="en-US" sz="3200" b="1" dirty="0">
                <a:solidFill>
                  <a:schemeClr val="folHlink"/>
                </a:solidFill>
              </a:rPr>
              <a:t>-Stokes equation</a:t>
            </a:r>
          </a:p>
          <a:p>
            <a:pPr marL="514350" lvl="1" indent="-514350">
              <a:spcBef>
                <a:spcPct val="50000"/>
              </a:spcBef>
              <a:buFont typeface="+mj-lt"/>
              <a:buAutoNum type="arabicPeriod" startAt="2"/>
            </a:pPr>
            <a:r>
              <a:rPr lang="en-US" sz="3200" b="1" dirty="0">
                <a:solidFill>
                  <a:schemeClr val="folHlink"/>
                </a:solidFill>
              </a:rPr>
              <a:t>Example for incompressible fluid – Stokes “law”</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spid="_x0000_s406692"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spid="_x0000_s406693" name="Equation" r:id="rId6" imgW="3593880" imgH="2031840" progId="Equation.DSMT4">
                  <p:embed/>
                </p:oleObj>
              </mc:Choice>
              <mc:Fallback>
                <p:oleObj name="Equation" r:id="rId6" imgW="3593880" imgH="2031840" progId="Equation.DSMT4">
                  <p:embed/>
                  <p:pic>
                    <p:nvPicPr>
                      <p:cNvPr id="0" name=""/>
                      <p:cNvPicPr/>
                      <p:nvPr/>
                    </p:nvPicPr>
                    <p:blipFill>
                      <a:blip r:embed="rId7"/>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spid="_x0000_s406694" name="Equation" r:id="rId8" imgW="3454200" imgH="317160" progId="Equation.DSMT4">
                  <p:embed/>
                </p:oleObj>
              </mc:Choice>
              <mc:Fallback>
                <p:oleObj name="Equation" r:id="rId8" imgW="3454200" imgH="317160" progId="Equation.DSMT4">
                  <p:embed/>
                  <p:pic>
                    <p:nvPicPr>
                      <p:cNvPr id="0" name=""/>
                      <p:cNvPicPr/>
                      <p:nvPr/>
                    </p:nvPicPr>
                    <p:blipFill>
                      <a:blip r:embed="rId9"/>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spid="_x0000_s407686" name="Equation" r:id="rId4" imgW="3085920" imgH="952200" progId="Equation.DSMT4">
                  <p:embed/>
                </p:oleObj>
              </mc:Choice>
              <mc:Fallback>
                <p:oleObj name="Equation" r:id="rId4" imgW="3085920" imgH="952200" progId="Equation.DSMT4">
                  <p:embed/>
                  <p:pic>
                    <p:nvPicPr>
                      <p:cNvPr id="0" name=""/>
                      <p:cNvPicPr/>
                      <p:nvPr/>
                    </p:nvPicPr>
                    <p:blipFill>
                      <a:blip r:embed="rId5"/>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spid="_x0000_s407687" name="Equation" r:id="rId6" imgW="3314520" imgH="2247840" progId="Equation.DSMT4">
                  <p:embed/>
                </p:oleObj>
              </mc:Choice>
              <mc:Fallback>
                <p:oleObj name="Equation" r:id="rId6" imgW="3314520" imgH="2247840" progId="Equation.DSMT4">
                  <p:embed/>
                  <p:pic>
                    <p:nvPicPr>
                      <p:cNvPr id="0" name=""/>
                      <p:cNvPicPr/>
                      <p:nvPr/>
                    </p:nvPicPr>
                    <p:blipFill>
                      <a:blip r:embed="rId7"/>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297963617"/>
              </p:ext>
            </p:extLst>
          </p:nvPr>
        </p:nvGraphicFramePr>
        <p:xfrm>
          <a:off x="531813" y="1371600"/>
          <a:ext cx="5411787" cy="3921125"/>
        </p:xfrm>
        <a:graphic>
          <a:graphicData uri="http://schemas.openxmlformats.org/presentationml/2006/ole">
            <mc:AlternateContent xmlns:mc="http://schemas.openxmlformats.org/markup-compatibility/2006">
              <mc:Choice xmlns:v="urn:schemas-microsoft-com:vml" Requires="v">
                <p:oleObj spid="_x0000_s408710" name="Equation" r:id="rId4" imgW="3657600" imgH="2654280" progId="Equation.DSMT4">
                  <p:embed/>
                </p:oleObj>
              </mc:Choice>
              <mc:Fallback>
                <p:oleObj name="Equation" r:id="rId4" imgW="3657600" imgH="2654280" progId="Equation.DSMT4">
                  <p:embed/>
                  <p:pic>
                    <p:nvPicPr>
                      <p:cNvPr id="0" name=""/>
                      <p:cNvPicPr/>
                      <p:nvPr/>
                    </p:nvPicPr>
                    <p:blipFill>
                      <a:blip r:embed="rId5"/>
                      <a:stretch>
                        <a:fillRect/>
                      </a:stretch>
                    </p:blipFill>
                    <p:spPr>
                      <a:xfrm>
                        <a:off x="531813" y="1371600"/>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spid="_x0000_s408711" name="Equation" r:id="rId6" imgW="2006280" imgH="609480" progId="Equation.DSMT4">
                  <p:embed/>
                </p:oleObj>
              </mc:Choice>
              <mc:Fallback>
                <p:oleObj name="Equation" r:id="rId6" imgW="2006280" imgH="609480" progId="Equation.DSMT4">
                  <p:embed/>
                  <p:pic>
                    <p:nvPicPr>
                      <p:cNvPr id="0" name=""/>
                      <p:cNvPicPr/>
                      <p:nvPr/>
                    </p:nvPicPr>
                    <p:blipFill>
                      <a:blip r:embed="rId7"/>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spid="_x0000_s409667" name="Equation" r:id="rId4" imgW="3073320" imgH="1638000" progId="Equation.DSMT4">
                  <p:embed/>
                </p:oleObj>
              </mc:Choice>
              <mc:Fallback>
                <p:oleObj name="Equation" r:id="rId4" imgW="3073320" imgH="1638000" progId="Equation.DSMT4">
                  <p:embed/>
                  <p:pic>
                    <p:nvPicPr>
                      <p:cNvPr id="0" name=""/>
                      <p:cNvPicPr/>
                      <p:nvPr/>
                    </p:nvPicPr>
                    <p:blipFill>
                      <a:blip r:embed="rId5"/>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spid="_x0000_s417856" name="Equation" r:id="rId4" imgW="3682800" imgH="3352680" progId="Equation.DSMT4">
                  <p:embed/>
                </p:oleObj>
              </mc:Choice>
              <mc:Fallback>
                <p:oleObj name="Equation" r:id="rId4" imgW="3682800" imgH="3352680" progId="Equation.DSMT4">
                  <p:embed/>
                  <p:pic>
                    <p:nvPicPr>
                      <p:cNvPr id="0" name=""/>
                      <p:cNvPicPr/>
                      <p:nvPr/>
                    </p:nvPicPr>
                    <p:blipFill>
                      <a:blip r:embed="rId5"/>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spid="_x0000_s418938" name="Equation" r:id="rId4" imgW="3708360" imgH="1104840" progId="Equation.DSMT4">
                  <p:embed/>
                </p:oleObj>
              </mc:Choice>
              <mc:Fallback>
                <p:oleObj name="Equation" r:id="rId4" imgW="3708360" imgH="1104840" progId="Equation.DSMT4">
                  <p:embed/>
                  <p:pic>
                    <p:nvPicPr>
                      <p:cNvPr id="0" name=""/>
                      <p:cNvPicPr/>
                      <p:nvPr/>
                    </p:nvPicPr>
                    <p:blipFill>
                      <a:blip r:embed="rId5"/>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spid="_x0000_s418939" name="Equation" r:id="rId6" imgW="4940280" imgH="1257120" progId="Equation.DSMT4">
                  <p:embed/>
                </p:oleObj>
              </mc:Choice>
              <mc:Fallback>
                <p:oleObj name="Equation" r:id="rId6" imgW="4940280" imgH="1257120" progId="Equation.DSMT4">
                  <p:embed/>
                  <p:pic>
                    <p:nvPicPr>
                      <p:cNvPr id="0" name=""/>
                      <p:cNvPicPr/>
                      <p:nvPr/>
                    </p:nvPicPr>
                    <p:blipFill>
                      <a:blip r:embed="rId7"/>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589508481"/>
              </p:ext>
            </p:extLst>
          </p:nvPr>
        </p:nvGraphicFramePr>
        <p:xfrm>
          <a:off x="228600" y="1199079"/>
          <a:ext cx="8624887" cy="1696521"/>
        </p:xfrm>
        <a:graphic>
          <a:graphicData uri="http://schemas.openxmlformats.org/presentationml/2006/ole">
            <mc:AlternateContent xmlns:mc="http://schemas.openxmlformats.org/markup-compatibility/2006">
              <mc:Choice xmlns:v="urn:schemas-microsoft-com:vml" Requires="v">
                <p:oleObj spid="_x0000_s422946" name="数式" r:id="rId4" imgW="3365280" imgH="660240" progId="Equation.3">
                  <p:embed/>
                </p:oleObj>
              </mc:Choice>
              <mc:Fallback>
                <p:oleObj name="数式" r:id="rId4" imgW="3365280" imgH="660240" progId="Equation.3">
                  <p:embed/>
                  <p:pic>
                    <p:nvPicPr>
                      <p:cNvPr id="0" name=""/>
                      <p:cNvPicPr>
                        <a:picLocks noChangeAspect="1" noChangeArrowheads="1"/>
                      </p:cNvPicPr>
                      <p:nvPr/>
                    </p:nvPicPr>
                    <p:blipFill>
                      <a:blip r:embed="rId5"/>
                      <a:srcRect/>
                      <a:stretch>
                        <a:fillRect/>
                      </a:stretch>
                    </p:blipFill>
                    <p:spPr bwMode="auto">
                      <a:xfrm>
                        <a:off x="228600" y="1199079"/>
                        <a:ext cx="8624887" cy="1696521"/>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spid="_x0000_s423968"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spid="_x0000_s425022" name="数式" r:id="rId4" imgW="3365280" imgH="660240" progId="Equation.3">
                  <p:embed/>
                </p:oleObj>
              </mc:Choice>
              <mc:Fallback>
                <p:oleObj name="数式" r:id="rId4" imgW="336528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spid="_x0000_s425023" name="数式" r:id="rId6" imgW="2730240" imgH="1346040" progId="Equation.3">
                  <p:embed/>
                </p:oleObj>
              </mc:Choice>
              <mc:Fallback>
                <p:oleObj name="数式" r:id="rId6" imgW="2730240" imgH="1346040" progId="Equation.3">
                  <p:embed/>
                  <p:pic>
                    <p:nvPicPr>
                      <p:cNvPr id="0" name=""/>
                      <p:cNvPicPr>
                        <a:picLocks noChangeAspect="1" noChangeArrowheads="1"/>
                      </p:cNvPicPr>
                      <p:nvPr/>
                    </p:nvPicPr>
                    <p:blipFill>
                      <a:blip r:embed="rId7"/>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spid="_x0000_s426016" name="数式" r:id="rId4" imgW="2730240" imgH="1346040" progId="Equation.3">
                  <p:embed/>
                </p:oleObj>
              </mc:Choice>
              <mc:Fallback>
                <p:oleObj name="数式" r:id="rId4" imgW="2730240" imgH="1346040" progId="Equation.3">
                  <p:embed/>
                  <p:pic>
                    <p:nvPicPr>
                      <p:cNvPr id="0" name=""/>
                      <p:cNvPicPr>
                        <a:picLocks noChangeAspect="1" noChangeArrowheads="1"/>
                      </p:cNvPicPr>
                      <p:nvPr/>
                    </p:nvPicPr>
                    <p:blipFill>
                      <a:blip r:embed="rId5"/>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6"/>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sp>
        <p:nvSpPr>
          <p:cNvPr id="5" name="Right Arrow 4"/>
          <p:cNvSpPr/>
          <p:nvPr/>
        </p:nvSpPr>
        <p:spPr>
          <a:xfrm>
            <a:off x="0" y="3733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8BAB6235-B2E9-4FED-BDA7-19DCA73FEFD7}"/>
              </a:ext>
            </a:extLst>
          </p:cNvPr>
          <p:cNvPicPr>
            <a:picLocks noChangeAspect="1"/>
          </p:cNvPicPr>
          <p:nvPr/>
        </p:nvPicPr>
        <p:blipFill>
          <a:blip r:embed="rId3"/>
          <a:stretch>
            <a:fillRect/>
          </a:stretch>
        </p:blipFill>
        <p:spPr>
          <a:xfrm>
            <a:off x="466725" y="1185654"/>
            <a:ext cx="8677275" cy="476213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spid="_x0000_s427039" name="Equation" r:id="rId4" imgW="5892480" imgH="1790640" progId="Equation.DSMT4">
                  <p:embed/>
                </p:oleObj>
              </mc:Choice>
              <mc:Fallback>
                <p:oleObj name="Equation" r:id="rId4" imgW="5892480" imgH="1790640" progId="Equation.DSMT4">
                  <p:embed/>
                  <p:pic>
                    <p:nvPicPr>
                      <p:cNvPr id="0" name=""/>
                      <p:cNvPicPr>
                        <a:picLocks noChangeAspect="1" noChangeArrowheads="1"/>
                      </p:cNvPicPr>
                      <p:nvPr/>
                    </p:nvPicPr>
                    <p:blipFill>
                      <a:blip r:embed="rId5"/>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6"/>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#18     </a:t>
            </a:r>
            <a:r>
              <a:rPr lang="en-US" sz="2400" dirty="0"/>
              <a:t>Oct. 26, 2020</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619971867"/>
              </p:ext>
            </p:extLst>
          </p:nvPr>
        </p:nvGraphicFramePr>
        <p:xfrm>
          <a:off x="373063" y="4094163"/>
          <a:ext cx="4486275" cy="1770062"/>
        </p:xfrm>
        <a:graphic>
          <a:graphicData uri="http://schemas.openxmlformats.org/presentationml/2006/ole">
            <mc:AlternateContent xmlns:mc="http://schemas.openxmlformats.org/markup-compatibility/2006">
              <mc:Choice xmlns:v="urn:schemas-microsoft-com:vml" Requires="v">
                <p:oleObj spid="_x0000_s428064" name="Equation" r:id="rId5" imgW="2679480" imgH="1054080" progId="Equation.DSMT4">
                  <p:embed/>
                </p:oleObj>
              </mc:Choice>
              <mc:Fallback>
                <p:oleObj name="Equation" r:id="rId5" imgW="2679480" imgH="1054080" progId="Equation.DSMT4">
                  <p:embed/>
                  <p:pic>
                    <p:nvPicPr>
                      <p:cNvPr id="0" name=""/>
                      <p:cNvPicPr>
                        <a:picLocks noChangeAspect="1" noChangeArrowheads="1"/>
                      </p:cNvPicPr>
                      <p:nvPr/>
                    </p:nvPicPr>
                    <p:blipFill>
                      <a:blip r:embed="rId6"/>
                      <a:srcRect/>
                      <a:stretch>
                        <a:fillRect/>
                      </a:stretch>
                    </p:blipFill>
                    <p:spPr bwMode="auto">
                      <a:xfrm>
                        <a:off x="373063" y="4094163"/>
                        <a:ext cx="4486275" cy="17700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4103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9822569"/>
              </p:ext>
            </p:extLst>
          </p:nvPr>
        </p:nvGraphicFramePr>
        <p:xfrm>
          <a:off x="457200" y="450628"/>
          <a:ext cx="8397240" cy="2492597"/>
        </p:xfrm>
        <a:graphic>
          <a:graphicData uri="http://schemas.openxmlformats.org/presentationml/2006/ole">
            <mc:AlternateContent xmlns:mc="http://schemas.openxmlformats.org/markup-compatibility/2006">
              <mc:Choice xmlns:v="urn:schemas-microsoft-com:vml" Requires="v">
                <p:oleObj spid="_x0000_s429116" name="Equation" r:id="rId4" imgW="5448240" imgH="1612800" progId="Equation.DSMT4">
                  <p:embed/>
                </p:oleObj>
              </mc:Choice>
              <mc:Fallback>
                <p:oleObj name="Equation" r:id="rId4" imgW="5448240" imgH="1612800" progId="Equation.DSMT4">
                  <p:embed/>
                  <p:pic>
                    <p:nvPicPr>
                      <p:cNvPr id="0" name=""/>
                      <p:cNvPicPr>
                        <a:picLocks noChangeAspect="1" noChangeArrowheads="1"/>
                      </p:cNvPicPr>
                      <p:nvPr/>
                    </p:nvPicPr>
                    <p:blipFill>
                      <a:blip r:embed="rId5"/>
                      <a:srcRect/>
                      <a:stretch>
                        <a:fillRect/>
                      </a:stretch>
                    </p:blipFill>
                    <p:spPr bwMode="auto">
                      <a:xfrm>
                        <a:off x="457200" y="450628"/>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27905759"/>
              </p:ext>
            </p:extLst>
          </p:nvPr>
        </p:nvGraphicFramePr>
        <p:xfrm>
          <a:off x="1057275" y="2747963"/>
          <a:ext cx="5154613" cy="2908300"/>
        </p:xfrm>
        <a:graphic>
          <a:graphicData uri="http://schemas.openxmlformats.org/presentationml/2006/ole">
            <mc:AlternateContent xmlns:mc="http://schemas.openxmlformats.org/markup-compatibility/2006">
              <mc:Choice xmlns:v="urn:schemas-microsoft-com:vml" Requires="v">
                <p:oleObj spid="_x0000_s429117" name="Equation" r:id="rId6" imgW="2958840" imgH="1663560" progId="Equation.DSMT4">
                  <p:embed/>
                </p:oleObj>
              </mc:Choice>
              <mc:Fallback>
                <p:oleObj name="Equation" r:id="rId6" imgW="2958840" imgH="1663560" progId="Equation.DSMT4">
                  <p:embed/>
                  <p:pic>
                    <p:nvPicPr>
                      <p:cNvPr id="0" name=""/>
                      <p:cNvPicPr>
                        <a:picLocks noChangeAspect="1" noChangeArrowheads="1"/>
                      </p:cNvPicPr>
                      <p:nvPr/>
                    </p:nvPicPr>
                    <p:blipFill>
                      <a:blip r:embed="rId7"/>
                      <a:srcRect/>
                      <a:stretch>
                        <a:fillRect/>
                      </a:stretch>
                    </p:blipFill>
                    <p:spPr bwMode="auto">
                      <a:xfrm>
                        <a:off x="1057275" y="2747963"/>
                        <a:ext cx="5154613" cy="2908300"/>
                      </a:xfrm>
                      <a:prstGeom prst="rect">
                        <a:avLst/>
                      </a:prstGeom>
                      <a:noFill/>
                      <a:ln>
                        <a:noFill/>
                      </a:ln>
                    </p:spPr>
                  </p:pic>
                </p:oleObj>
              </mc:Fallback>
            </mc:AlternateContent>
          </a:graphicData>
        </a:graphic>
      </p:graphicFrame>
      <p:sp>
        <p:nvSpPr>
          <p:cNvPr id="7" name="Curved Left Arrow 6"/>
          <p:cNvSpPr/>
          <p:nvPr/>
        </p:nvSpPr>
        <p:spPr>
          <a:xfrm>
            <a:off x="4038600" y="1490979"/>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0124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spid="_x0000_s430169" name="Equation" r:id="rId4" imgW="3263760" imgH="1066680" progId="Equation.DSMT4">
                  <p:embed/>
                </p:oleObj>
              </mc:Choice>
              <mc:Fallback>
                <p:oleObj name="Equation" r:id="rId4" imgW="3263760" imgH="1066680" progId="Equation.DSMT4">
                  <p:embed/>
                  <p:pic>
                    <p:nvPicPr>
                      <p:cNvPr id="0" name=""/>
                      <p:cNvPicPr>
                        <a:picLocks noChangeAspect="1" noChangeArrowheads="1"/>
                      </p:cNvPicPr>
                      <p:nvPr/>
                    </p:nvPicPr>
                    <p:blipFill>
                      <a:blip r:embed="rId5"/>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spid="_x0000_s430170" name="Equation" r:id="rId6" imgW="2781000" imgH="672840" progId="Equation.DSMT4">
                  <p:embed/>
                </p:oleObj>
              </mc:Choice>
              <mc:Fallback>
                <p:oleObj name="Equation" r:id="rId6" imgW="2781000" imgH="672840" progId="Equation.DSMT4">
                  <p:embed/>
                  <p:pic>
                    <p:nvPicPr>
                      <p:cNvPr id="0" name=""/>
                      <p:cNvPicPr>
                        <a:picLocks noChangeAspect="1" noChangeArrowheads="1"/>
                      </p:cNvPicPr>
                      <p:nvPr/>
                    </p:nvPicPr>
                    <p:blipFill>
                      <a:blip r:embed="rId7"/>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spid="_x0000_s430171" name="Equation" r:id="rId8" imgW="4152600" imgH="1066680" progId="Equation.DSMT4">
                  <p:embed/>
                </p:oleObj>
              </mc:Choice>
              <mc:Fallback>
                <p:oleObj name="Equation" r:id="rId8" imgW="4152600" imgH="1066680" progId="Equation.DSMT4">
                  <p:embed/>
                  <p:pic>
                    <p:nvPicPr>
                      <p:cNvPr id="0" name=""/>
                      <p:cNvPicPr>
                        <a:picLocks noChangeAspect="1" noChangeArrowheads="1"/>
                      </p:cNvPicPr>
                      <p:nvPr/>
                    </p:nvPicPr>
                    <p:blipFill>
                      <a:blip r:embed="rId9"/>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spid="_x0000_s431164" name="Equation" r:id="rId4" imgW="5308560" imgH="1955520" progId="Equation.DSMT4">
                  <p:embed/>
                </p:oleObj>
              </mc:Choice>
              <mc:Fallback>
                <p:oleObj name="Equation" r:id="rId4" imgW="5308560" imgH="1955520" progId="Equation.DSMT4">
                  <p:embed/>
                  <p:pic>
                    <p:nvPicPr>
                      <p:cNvPr id="0" name=""/>
                      <p:cNvPicPr>
                        <a:picLocks noChangeAspect="1" noChangeArrowheads="1"/>
                      </p:cNvPicPr>
                      <p:nvPr/>
                    </p:nvPicPr>
                    <p:blipFill>
                      <a:blip r:embed="rId5"/>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60080081"/>
              </p:ext>
            </p:extLst>
          </p:nvPr>
        </p:nvGraphicFramePr>
        <p:xfrm>
          <a:off x="834231" y="3962400"/>
          <a:ext cx="6713537" cy="1163638"/>
        </p:xfrm>
        <a:graphic>
          <a:graphicData uri="http://schemas.openxmlformats.org/presentationml/2006/ole">
            <mc:AlternateContent xmlns:mc="http://schemas.openxmlformats.org/markup-compatibility/2006">
              <mc:Choice xmlns:v="urn:schemas-microsoft-com:vml" Requires="v">
                <p:oleObj spid="_x0000_s431165" name="数式" r:id="rId6" imgW="2793960" imgH="482400" progId="Equation.3">
                  <p:embed/>
                </p:oleObj>
              </mc:Choice>
              <mc:Fallback>
                <p:oleObj name="数式" r:id="rId6" imgW="2793960" imgH="482400" progId="Equation.3">
                  <p:embed/>
                  <p:pic>
                    <p:nvPicPr>
                      <p:cNvPr id="0" name=""/>
                      <p:cNvPicPr>
                        <a:picLocks noChangeAspect="1" noChangeArrowheads="1"/>
                      </p:cNvPicPr>
                      <p:nvPr/>
                    </p:nvPicPr>
                    <p:blipFill>
                      <a:blip r:embed="rId7"/>
                      <a:srcRect/>
                      <a:stretch>
                        <a:fillRect/>
                      </a:stretch>
                    </p:blipFill>
                    <p:spPr bwMode="auto">
                      <a:xfrm>
                        <a:off x="834231" y="3962400"/>
                        <a:ext cx="6713537"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spid="_x0000_s432188" name="数式" r:id="rId4" imgW="3606480" imgH="1180800" progId="Equation.3">
                  <p:embed/>
                </p:oleObj>
              </mc:Choice>
              <mc:Fallback>
                <p:oleObj name="数式" r:id="rId4" imgW="3606480" imgH="1180800" progId="Equation.3">
                  <p:embed/>
                  <p:pic>
                    <p:nvPicPr>
                      <p:cNvPr id="0" name=""/>
                      <p:cNvPicPr>
                        <a:picLocks noChangeAspect="1" noChangeArrowheads="1"/>
                      </p:cNvPicPr>
                      <p:nvPr/>
                    </p:nvPicPr>
                    <p:blipFill>
                      <a:blip r:embed="rId5"/>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spid="_x0000_s432189" name="Equation" r:id="rId6" imgW="5473440" imgH="1968480" progId="Equation.DSMT4">
                  <p:embed/>
                </p:oleObj>
              </mc:Choice>
              <mc:Fallback>
                <p:oleObj name="Equation" r:id="rId6" imgW="5473440" imgH="1968480" progId="Equation.DSMT4">
                  <p:embed/>
                  <p:pic>
                    <p:nvPicPr>
                      <p:cNvPr id="0" name=""/>
                      <p:cNvPicPr>
                        <a:picLocks noChangeAspect="1" noChangeArrowheads="1"/>
                      </p:cNvPicPr>
                      <p:nvPr/>
                    </p:nvPicPr>
                    <p:blipFill>
                      <a:blip r:embed="rId7"/>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spid="_x0000_s433212" name="Equation" r:id="rId4" imgW="3962160" imgH="1676160" progId="Equation.DSMT4">
                  <p:embed/>
                </p:oleObj>
              </mc:Choice>
              <mc:Fallback>
                <p:oleObj name="Equation" r:id="rId4" imgW="3962160" imgH="1676160" progId="Equation.DSMT4">
                  <p:embed/>
                  <p:pic>
                    <p:nvPicPr>
                      <p:cNvPr id="0" name=""/>
                      <p:cNvPicPr>
                        <a:picLocks noChangeAspect="1" noChangeArrowheads="1"/>
                      </p:cNvPicPr>
                      <p:nvPr/>
                    </p:nvPicPr>
                    <p:blipFill>
                      <a:blip r:embed="rId5"/>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spid="_x0000_s433213" name="Equation" r:id="rId6" imgW="4978080" imgH="2323800" progId="Equation.DSMT4">
                  <p:embed/>
                </p:oleObj>
              </mc:Choice>
              <mc:Fallback>
                <p:oleObj name="Equation" r:id="rId6" imgW="4978080" imgH="2323800" progId="Equation.DSMT4">
                  <p:embed/>
                  <p:pic>
                    <p:nvPicPr>
                      <p:cNvPr id="0" name=""/>
                      <p:cNvPicPr>
                        <a:picLocks noChangeAspect="1" noChangeArrowheads="1"/>
                      </p:cNvPicPr>
                      <p:nvPr/>
                    </p:nvPicPr>
                    <p:blipFill>
                      <a:blip r:embed="rId7"/>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spid="_x0000_s434207" name="Equation" r:id="rId4" imgW="5473440" imgH="3517560" progId="Equation.DSMT4">
                  <p:embed/>
                </p:oleObj>
              </mc:Choice>
              <mc:Fallback>
                <p:oleObj name="Equation" r:id="rId4" imgW="5473440" imgH="3517560" progId="Equation.DSMT4">
                  <p:embed/>
                  <p:pic>
                    <p:nvPicPr>
                      <p:cNvPr id="0" name=""/>
                      <p:cNvPicPr>
                        <a:picLocks noChangeAspect="1" noChangeArrowheads="1"/>
                      </p:cNvPicPr>
                      <p:nvPr/>
                    </p:nvPicPr>
                    <p:blipFill>
                      <a:blip r:embed="rId5"/>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24349013"/>
              </p:ext>
            </p:extLst>
          </p:nvPr>
        </p:nvGraphicFramePr>
        <p:xfrm>
          <a:off x="1828800" y="609600"/>
          <a:ext cx="5002212" cy="5111750"/>
        </p:xfrm>
        <a:graphic>
          <a:graphicData uri="http://schemas.openxmlformats.org/presentationml/2006/ole">
            <mc:AlternateContent xmlns:mc="http://schemas.openxmlformats.org/markup-compatibility/2006">
              <mc:Choice xmlns:v="urn:schemas-microsoft-com:vml" Requires="v">
                <p:oleObj spid="_x0000_s435230" name="数式" r:id="rId4" imgW="2082600" imgH="2120760" progId="Equation.3">
                  <p:embed/>
                </p:oleObj>
              </mc:Choice>
              <mc:Fallback>
                <p:oleObj name="数式" r:id="rId4" imgW="2082600" imgH="2120760" progId="Equation.3">
                  <p:embed/>
                  <p:pic>
                    <p:nvPicPr>
                      <p:cNvPr id="0" name=""/>
                      <p:cNvPicPr>
                        <a:picLocks noChangeAspect="1" noChangeArrowheads="1"/>
                      </p:cNvPicPr>
                      <p:nvPr/>
                    </p:nvPicPr>
                    <p:blipFill>
                      <a:blip r:embed="rId5"/>
                      <a:srcRect/>
                      <a:stretch>
                        <a:fillRect/>
                      </a:stretch>
                    </p:blipFill>
                    <p:spPr bwMode="auto">
                      <a:xfrm>
                        <a:off x="1828800" y="609600"/>
                        <a:ext cx="5002212"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44687747"/>
              </p:ext>
            </p:extLst>
          </p:nvPr>
        </p:nvGraphicFramePr>
        <p:xfrm>
          <a:off x="744538" y="676275"/>
          <a:ext cx="4862512" cy="3278188"/>
        </p:xfrm>
        <a:graphic>
          <a:graphicData uri="http://schemas.openxmlformats.org/presentationml/2006/ole">
            <mc:AlternateContent xmlns:mc="http://schemas.openxmlformats.org/markup-compatibility/2006">
              <mc:Choice xmlns:v="urn:schemas-microsoft-com:vml" Requires="v">
                <p:oleObj spid="_x0000_s436254" name="Equation" r:id="rId4" imgW="2628720" imgH="1765080" progId="Equation.DSMT4">
                  <p:embed/>
                </p:oleObj>
              </mc:Choice>
              <mc:Fallback>
                <p:oleObj name="Equation" r:id="rId4" imgW="2628720" imgH="1765080" progId="Equation.DSMT4">
                  <p:embed/>
                  <p:pic>
                    <p:nvPicPr>
                      <p:cNvPr id="0" name=""/>
                      <p:cNvPicPr>
                        <a:picLocks noChangeAspect="1" noChangeArrowheads="1"/>
                      </p:cNvPicPr>
                      <p:nvPr/>
                    </p:nvPicPr>
                    <p:blipFill>
                      <a:blip r:embed="rId5"/>
                      <a:srcRect/>
                      <a:stretch>
                        <a:fillRect/>
                      </a:stretch>
                    </p:blipFill>
                    <p:spPr bwMode="auto">
                      <a:xfrm>
                        <a:off x="744538" y="676275"/>
                        <a:ext cx="4862512" cy="3278188"/>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7" name="Picture 6">
            <a:extLst>
              <a:ext uri="{FF2B5EF4-FFF2-40B4-BE49-F238E27FC236}">
                <a16:creationId xmlns:a16="http://schemas.microsoft.com/office/drawing/2014/main" id="{48FA5870-DAC2-4D78-AB6C-C567B27EEB06}"/>
              </a:ext>
            </a:extLst>
          </p:cNvPr>
          <p:cNvPicPr>
            <a:picLocks noChangeAspect="1"/>
          </p:cNvPicPr>
          <p:nvPr/>
        </p:nvPicPr>
        <p:blipFill>
          <a:blip r:embed="rId3"/>
          <a:stretch>
            <a:fillRect/>
          </a:stretch>
        </p:blipFill>
        <p:spPr>
          <a:xfrm>
            <a:off x="1295400" y="381000"/>
            <a:ext cx="7139354" cy="5874152"/>
          </a:xfrm>
          <a:prstGeom prst="rect">
            <a:avLst/>
          </a:prstGeom>
        </p:spPr>
      </p:pic>
      <p:sp>
        <p:nvSpPr>
          <p:cNvPr id="8" name="TextBox 7">
            <a:extLst>
              <a:ext uri="{FF2B5EF4-FFF2-40B4-BE49-F238E27FC236}">
                <a16:creationId xmlns:a16="http://schemas.microsoft.com/office/drawing/2014/main" id="{CF9B1441-83BC-466F-A695-E4AADEC19FC0}"/>
              </a:ext>
            </a:extLst>
          </p:cNvPr>
          <p:cNvSpPr txBox="1"/>
          <p:nvPr/>
        </p:nvSpPr>
        <p:spPr>
          <a:xfrm>
            <a:off x="3124200" y="990600"/>
            <a:ext cx="3962400" cy="830997"/>
          </a:xfrm>
          <a:prstGeom prst="rect">
            <a:avLst/>
          </a:prstGeom>
          <a:noFill/>
        </p:spPr>
        <p:txBody>
          <a:bodyPr wrap="square" rtlCol="0">
            <a:spAutoFit/>
          </a:bodyPr>
          <a:lstStyle/>
          <a:p>
            <a:r>
              <a:rPr lang="en-US" sz="2400" b="1" dirty="0">
                <a:solidFill>
                  <a:srgbClr val="FF0000"/>
                </a:solidFill>
                <a:latin typeface="+mj-lt"/>
              </a:rPr>
              <a:t>Thursday, Nov. 19, 2020</a:t>
            </a:r>
          </a:p>
          <a:p>
            <a:r>
              <a:rPr lang="en-US" sz="2400" b="1" dirty="0">
                <a:solidFill>
                  <a:srgbClr val="FF0000"/>
                </a:solidFill>
                <a:latin typeface="+mj-lt"/>
              </a:rPr>
              <a:t>4 PM</a:t>
            </a:r>
          </a:p>
        </p:txBody>
      </p:sp>
    </p:spTree>
    <p:extLst>
      <p:ext uri="{BB962C8B-B14F-4D97-AF65-F5344CB8AC3E}">
        <p14:creationId xmlns:p14="http://schemas.microsoft.com/office/powerpoint/2010/main" val="395947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spid="_x0000_s420005" name="Equation" r:id="rId4" imgW="4686120" imgH="3200400" progId="Equation.DSMT4">
                  <p:embed/>
                </p:oleObj>
              </mc:Choice>
              <mc:Fallback>
                <p:oleObj name="Equation" r:id="rId4" imgW="4686120" imgH="3200400" progId="Equation.DSMT4">
                  <p:embed/>
                  <p:pic>
                    <p:nvPicPr>
                      <p:cNvPr id="0" name=""/>
                      <p:cNvPicPr/>
                      <p:nvPr/>
                    </p:nvPicPr>
                    <p:blipFill>
                      <a:blip r:embed="rId5"/>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09700" y="4603941"/>
            <a:ext cx="457200" cy="990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spid="_x0000_s420006" name="Equation" r:id="rId6" imgW="672840" imgH="609480" progId="Equation.DSMT4">
                  <p:embed/>
                </p:oleObj>
              </mc:Choice>
              <mc:Fallback>
                <p:oleObj name="Equation" r:id="rId6" imgW="672840" imgH="609480" progId="Equation.DSMT4">
                  <p:embed/>
                  <p:pic>
                    <p:nvPicPr>
                      <p:cNvPr id="0" name=""/>
                      <p:cNvPicPr/>
                      <p:nvPr/>
                    </p:nvPicPr>
                    <p:blipFill>
                      <a:blip r:embed="rId7"/>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spid="_x0000_s420007" name="Equation" r:id="rId8" imgW="1117440" imgH="749160" progId="Equation.DSMT4">
                  <p:embed/>
                </p:oleObj>
              </mc:Choice>
              <mc:Fallback>
                <p:oleObj name="Equation" r:id="rId8" imgW="1117440" imgH="749160" progId="Equation.DSMT4">
                  <p:embed/>
                  <p:pic>
                    <p:nvPicPr>
                      <p:cNvPr id="0" name=""/>
                      <p:cNvPicPr/>
                      <p:nvPr/>
                    </p:nvPicPr>
                    <p:blipFill>
                      <a:blip r:embed="rId9"/>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579247299"/>
              </p:ext>
            </p:extLst>
          </p:nvPr>
        </p:nvGraphicFramePr>
        <p:xfrm>
          <a:off x="892175" y="895350"/>
          <a:ext cx="6210300" cy="2395538"/>
        </p:xfrm>
        <a:graphic>
          <a:graphicData uri="http://schemas.openxmlformats.org/presentationml/2006/ole">
            <mc:AlternateContent xmlns:mc="http://schemas.openxmlformats.org/markup-compatibility/2006">
              <mc:Choice xmlns:v="urn:schemas-microsoft-com:vml" Requires="v">
                <p:oleObj spid="_x0000_s421025" name="Equation" r:id="rId4" imgW="4838400" imgH="1866600" progId="Equation.DSMT4">
                  <p:embed/>
                </p:oleObj>
              </mc:Choice>
              <mc:Fallback>
                <p:oleObj name="Equation" r:id="rId4" imgW="4838400" imgH="1866600" progId="Equation.DSMT4">
                  <p:embed/>
                  <p:pic>
                    <p:nvPicPr>
                      <p:cNvPr id="0" name=""/>
                      <p:cNvPicPr/>
                      <p:nvPr/>
                    </p:nvPicPr>
                    <p:blipFill>
                      <a:blip r:embed="rId5"/>
                      <a:stretch>
                        <a:fillRect/>
                      </a:stretch>
                    </p:blipFill>
                    <p:spPr>
                      <a:xfrm>
                        <a:off x="892175" y="895350"/>
                        <a:ext cx="6210300"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spid="_x0000_s421026" name="Equation" r:id="rId6" imgW="3479760" imgH="647640" progId="Equation.DSMT4">
                  <p:embed/>
                </p:oleObj>
              </mc:Choice>
              <mc:Fallback>
                <p:oleObj name="Equation" r:id="rId6" imgW="3479760" imgH="647640" progId="Equation.DSMT4">
                  <p:embed/>
                  <p:pic>
                    <p:nvPicPr>
                      <p:cNvPr id="0" name=""/>
                      <p:cNvPicPr/>
                      <p:nvPr/>
                    </p:nvPicPr>
                    <p:blipFill>
                      <a:blip r:embed="rId7"/>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54851481"/>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spid="_x0000_s421027" name="Equation" r:id="rId8" imgW="3848040" imgH="1054080" progId="Equation.DSMT4">
                  <p:embed/>
                </p:oleObj>
              </mc:Choice>
              <mc:Fallback>
                <p:oleObj name="Equation" r:id="rId8" imgW="3848040" imgH="1054080" progId="Equation.DSMT4">
                  <p:embed/>
                  <p:pic>
                    <p:nvPicPr>
                      <p:cNvPr id="0" name=""/>
                      <p:cNvPicPr/>
                      <p:nvPr/>
                    </p:nvPicPr>
                    <p:blipFill>
                      <a:blip r:embed="rId9"/>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spid="_x0000_s422006" name="Equation" r:id="rId4" imgW="2400120" imgH="1079280" progId="Equation.DSMT4">
                  <p:embed/>
                </p:oleObj>
              </mc:Choice>
              <mc:Fallback>
                <p:oleObj name="Equation" r:id="rId4" imgW="2400120" imgH="1079280" progId="Equation.DSMT4">
                  <p:embed/>
                  <p:pic>
                    <p:nvPicPr>
                      <p:cNvPr id="0" name=""/>
                      <p:cNvPicPr/>
                      <p:nvPr/>
                    </p:nvPicPr>
                    <p:blipFill>
                      <a:blip r:embed="rId5"/>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spid="_x0000_s422007" name="Equation" r:id="rId6" imgW="2565360" imgH="952200" progId="Equation.DSMT4">
                  <p:embed/>
                </p:oleObj>
              </mc:Choice>
              <mc:Fallback>
                <p:oleObj name="Equation" r:id="rId6" imgW="2565360" imgH="952200" progId="Equation.DSMT4">
                  <p:embed/>
                  <p:pic>
                    <p:nvPicPr>
                      <p:cNvPr id="0" name=""/>
                      <p:cNvPicPr/>
                      <p:nvPr/>
                    </p:nvPicPr>
                    <p:blipFill>
                      <a:blip r:embed="rId7"/>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spid="_x0000_s402593" name="Equation" r:id="rId4" imgW="6210000" imgH="2070000" progId="Equation.DSMT4">
                  <p:embed/>
                </p:oleObj>
              </mc:Choice>
              <mc:Fallback>
                <p:oleObj name="Equation" r:id="rId4" imgW="6210000" imgH="2070000" progId="Equation.DSMT4">
                  <p:embed/>
                  <p:pic>
                    <p:nvPicPr>
                      <p:cNvPr id="0" name=""/>
                      <p:cNvPicPr/>
                      <p:nvPr/>
                    </p:nvPicPr>
                    <p:blipFill>
                      <a:blip r:embed="rId5"/>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spid="_x0000_s402594" name="Equation" r:id="rId6" imgW="4673520" imgH="1447560" progId="Equation.DSMT4">
                  <p:embed/>
                </p:oleObj>
              </mc:Choice>
              <mc:Fallback>
                <p:oleObj name="Equation" r:id="rId6" imgW="4673520" imgH="1447560" progId="Equation.DSMT4">
                  <p:embed/>
                  <p:pic>
                    <p:nvPicPr>
                      <p:cNvPr id="0" name=""/>
                      <p:cNvPicPr/>
                      <p:nvPr/>
                    </p:nvPicPr>
                    <p:blipFill>
                      <a:blip r:embed="rId7"/>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spid="_x0000_s403606" name="Equation" r:id="rId4" imgW="6235560" imgH="4254480" progId="Equation.DSMT4">
                  <p:embed/>
                </p:oleObj>
              </mc:Choice>
              <mc:Fallback>
                <p:oleObj name="Equation" r:id="rId4" imgW="6235560" imgH="4254480" progId="Equation.DSMT4">
                  <p:embed/>
                  <p:pic>
                    <p:nvPicPr>
                      <p:cNvPr id="0" name=""/>
                      <p:cNvPicPr/>
                      <p:nvPr/>
                    </p:nvPicPr>
                    <p:blipFill>
                      <a:blip r:embed="rId5"/>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spid="_x0000_s403607" name="Equation" r:id="rId6" imgW="1866600" imgH="901440" progId="Equation.DSMT4">
                  <p:embed/>
                </p:oleObj>
              </mc:Choice>
              <mc:Fallback>
                <p:oleObj name="Equation" r:id="rId6" imgW="1866600" imgH="901440" progId="Equation.DSMT4">
                  <p:embed/>
                  <p:pic>
                    <p:nvPicPr>
                      <p:cNvPr id="0" name=""/>
                      <p:cNvPicPr/>
                      <p:nvPr/>
                    </p:nvPicPr>
                    <p:blipFill>
                      <a:blip r:embed="rId7"/>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11/18/2020</a:t>
            </a:r>
            <a:endParaRPr lang="en-US" dirty="0"/>
          </a:p>
        </p:txBody>
      </p:sp>
      <p:sp>
        <p:nvSpPr>
          <p:cNvPr id="3" name="Footer Placeholder 2"/>
          <p:cNvSpPr>
            <a:spLocks noGrp="1"/>
          </p:cNvSpPr>
          <p:nvPr>
            <p:ph type="ftr" sz="quarter" idx="11"/>
          </p:nvPr>
        </p:nvSpPr>
        <p:spPr/>
        <p:txBody>
          <a:bodyPr/>
          <a:lstStyle/>
          <a:p>
            <a:r>
              <a:rPr lang="en-US"/>
              <a:t>PHY 711  Fall 2020 -- Lecture 37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spid="_x0000_s405573" name="Equation" r:id="rId4" imgW="5219640" imgH="1917360" progId="Equation.DSMT4">
                  <p:embed/>
                </p:oleObj>
              </mc:Choice>
              <mc:Fallback>
                <p:oleObj name="Equation" r:id="rId4" imgW="5219640" imgH="1917360" progId="Equation.DSMT4">
                  <p:embed/>
                  <p:pic>
                    <p:nvPicPr>
                      <p:cNvPr id="0" name=""/>
                      <p:cNvPicPr/>
                      <p:nvPr/>
                    </p:nvPicPr>
                    <p:blipFill>
                      <a:blip r:embed="rId5"/>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25096</TotalTime>
  <Words>1286</Words>
  <Application>Microsoft Office PowerPoint</Application>
  <PresentationFormat>On-screen Show (4:3)</PresentationFormat>
  <Paragraphs>248</Paragraphs>
  <Slides>29</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6" baseType="lpstr">
      <vt:lpstr>Arial</vt:lpstr>
      <vt:lpstr>Calibri</vt:lpstr>
      <vt:lpstr>Symbol</vt:lpstr>
      <vt:lpstr>Office Theme</vt:lpstr>
      <vt:lpstr>MathType 7.0 Equation</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1149</cp:revision>
  <cp:lastPrinted>2020-11-16T21:52:25Z</cp:lastPrinted>
  <dcterms:created xsi:type="dcterms:W3CDTF">2012-01-10T18:32:24Z</dcterms:created>
  <dcterms:modified xsi:type="dcterms:W3CDTF">2020-11-16T21:52:46Z</dcterms:modified>
</cp:coreProperties>
</file>