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89" r:id="rId3"/>
    <p:sldId id="427" r:id="rId4"/>
    <p:sldId id="369" r:id="rId5"/>
    <p:sldId id="428" r:id="rId6"/>
    <p:sldId id="370" r:id="rId7"/>
    <p:sldId id="391" r:id="rId8"/>
    <p:sldId id="388" r:id="rId9"/>
    <p:sldId id="392" r:id="rId10"/>
    <p:sldId id="429" r:id="rId11"/>
    <p:sldId id="384" r:id="rId12"/>
    <p:sldId id="390" r:id="rId13"/>
    <p:sldId id="386" r:id="rId14"/>
    <p:sldId id="385" r:id="rId15"/>
    <p:sldId id="414" r:id="rId16"/>
    <p:sldId id="371" r:id="rId17"/>
    <p:sldId id="403" r:id="rId18"/>
    <p:sldId id="404" r:id="rId19"/>
    <p:sldId id="405" r:id="rId20"/>
    <p:sldId id="406" r:id="rId21"/>
    <p:sldId id="407" r:id="rId22"/>
    <p:sldId id="408" r:id="rId23"/>
    <p:sldId id="410" r:id="rId24"/>
    <p:sldId id="411" r:id="rId25"/>
    <p:sldId id="415" r:id="rId26"/>
    <p:sldId id="418" r:id="rId27"/>
    <p:sldId id="423" r:id="rId28"/>
    <p:sldId id="424" r:id="rId29"/>
    <p:sldId id="426" r:id="rId30"/>
    <p:sldId id="425"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0"/>
  </p:normalViewPr>
  <p:slideViewPr>
    <p:cSldViewPr>
      <p:cViewPr varScale="1">
        <p:scale>
          <a:sx n="77" d="100"/>
          <a:sy n="77" d="100"/>
        </p:scale>
        <p:origin x="686" y="62"/>
      </p:cViewPr>
      <p:guideLst>
        <p:guide orient="horz" pos="2160"/>
        <p:guide pos="2880"/>
      </p:guideLst>
    </p:cSldViewPr>
  </p:slideViewPr>
  <p:notesTextViewPr>
    <p:cViewPr>
      <p:scale>
        <a:sx n="1" d="1"/>
        <a:sy n="1" d="1"/>
      </p:scale>
      <p:origin x="0" y="0"/>
    </p:cViewPr>
  </p:notesTextViewPr>
  <p:sorterViewPr>
    <p:cViewPr>
      <p:scale>
        <a:sx n="38" d="100"/>
        <a:sy n="38" d="100"/>
      </p:scale>
      <p:origin x="0" y="-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5.emf"/><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45.emf"/><Relationship Id="rId1" Type="http://schemas.openxmlformats.org/officeDocument/2006/relationships/image" Target="../media/image5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8/29/2020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8/29/2020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62495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potential depends only on the particle distance and has no angular dependence.</a:t>
            </a:r>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a:t>
            </a:r>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homework problem posted for </a:t>
            </a:r>
            <a:r>
              <a:rPr lang="en-US"/>
              <a:t>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375727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consider this next time.</a:t>
            </a:r>
          </a:p>
        </p:txBody>
      </p:sp>
      <p:sp>
        <p:nvSpPr>
          <p:cNvPr id="4" name="Slide Number Placeholder 3"/>
          <p:cNvSpPr>
            <a:spLocks noGrp="1"/>
          </p:cNvSpPr>
          <p:nvPr>
            <p:ph type="sldNum" sz="quarter" idx="10"/>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296294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a:t>
            </a:r>
          </a:p>
          <a:p>
            <a:r>
              <a:rPr lang="en-US" dirty="0"/>
              <a:t>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185620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8/31/2020</a:t>
            </a:r>
          </a:p>
        </p:txBody>
      </p:sp>
      <p:sp>
        <p:nvSpPr>
          <p:cNvPr id="8" name="Footer Placeholder 7"/>
          <p:cNvSpPr>
            <a:spLocks noGrp="1"/>
          </p:cNvSpPr>
          <p:nvPr>
            <p:ph type="ftr" sz="quarter" idx="11"/>
          </p:nvPr>
        </p:nvSpPr>
        <p:spPr/>
        <p:txBody>
          <a:bodyPr/>
          <a:lstStyle/>
          <a:p>
            <a:r>
              <a:rPr lang="en-US"/>
              <a:t>PHY 711  Fall 2020 --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8/31/2020</a:t>
            </a:r>
          </a:p>
        </p:txBody>
      </p:sp>
      <p:sp>
        <p:nvSpPr>
          <p:cNvPr id="4" name="Footer Placeholder 3"/>
          <p:cNvSpPr>
            <a:spLocks noGrp="1"/>
          </p:cNvSpPr>
          <p:nvPr>
            <p:ph type="ftr" sz="quarter" idx="11"/>
          </p:nvPr>
        </p:nvSpPr>
        <p:spPr/>
        <p:txBody>
          <a:bodyPr/>
          <a:lstStyle/>
          <a:p>
            <a:r>
              <a:rPr lang="en-US"/>
              <a:t>PHY 711  Fall 2020 --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oleObject" Target="../embeddings/oleObject19.bin"/><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4.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1.bin"/><Relationship Id="rId5" Type="http://schemas.openxmlformats.org/officeDocument/2006/relationships/image" Target="../media/image32.wmf"/><Relationship Id="rId4" Type="http://schemas.openxmlformats.org/officeDocument/2006/relationships/oleObject" Target="../embeddings/oleObject30.bin"/><Relationship Id="rId9"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35.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image" Target="../media/image36.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3.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8.bin"/><Relationship Id="rId5" Type="http://schemas.openxmlformats.org/officeDocument/2006/relationships/image" Target="../media/image38.wmf"/><Relationship Id="rId4" Type="http://schemas.openxmlformats.org/officeDocument/2006/relationships/oleObject" Target="../embeddings/oleObject37.bin"/><Relationship Id="rId9" Type="http://schemas.openxmlformats.org/officeDocument/2006/relationships/image" Target="../media/image4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24.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1.bin"/><Relationship Id="rId11" Type="http://schemas.openxmlformats.org/officeDocument/2006/relationships/image" Target="../media/image43.emf"/><Relationship Id="rId5" Type="http://schemas.openxmlformats.org/officeDocument/2006/relationships/image" Target="../media/image41.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5.xml"/><Relationship Id="rId7" Type="http://schemas.openxmlformats.org/officeDocument/2006/relationships/image" Target="../media/image45.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image" Target="../media/image44.emf"/><Relationship Id="rId4" Type="http://schemas.openxmlformats.org/officeDocument/2006/relationships/oleObject" Target="../embeddings/oleObject44.bin"/><Relationship Id="rId9" Type="http://schemas.openxmlformats.org/officeDocument/2006/relationships/image" Target="../media/image4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6.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8.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48.wmf"/></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oleObject" Target="../embeddings/oleObject55.bin"/><Relationship Id="rId18" Type="http://schemas.openxmlformats.org/officeDocument/2006/relationships/image" Target="../media/image56.wmf"/><Relationship Id="rId3" Type="http://schemas.openxmlformats.org/officeDocument/2006/relationships/notesSlide" Target="../notesSlides/notesSlide27.xml"/><Relationship Id="rId7" Type="http://schemas.openxmlformats.org/officeDocument/2006/relationships/oleObject" Target="../embeddings/oleObject52.bin"/><Relationship Id="rId12" Type="http://schemas.openxmlformats.org/officeDocument/2006/relationships/image" Target="../media/image53.wmf"/><Relationship Id="rId17" Type="http://schemas.openxmlformats.org/officeDocument/2006/relationships/oleObject" Target="../embeddings/oleObject57.bin"/><Relationship Id="rId2" Type="http://schemas.openxmlformats.org/officeDocument/2006/relationships/slideLayout" Target="../slideLayouts/slideLayout7.xml"/><Relationship Id="rId16" Type="http://schemas.openxmlformats.org/officeDocument/2006/relationships/image" Target="../media/image55.wmf"/><Relationship Id="rId1" Type="http://schemas.openxmlformats.org/officeDocument/2006/relationships/vmlDrawing" Target="../drawings/vmlDrawing20.vml"/><Relationship Id="rId6" Type="http://schemas.openxmlformats.org/officeDocument/2006/relationships/image" Target="../media/image50.wmf"/><Relationship Id="rId11" Type="http://schemas.openxmlformats.org/officeDocument/2006/relationships/oleObject" Target="../embeddings/oleObject54.bin"/><Relationship Id="rId5" Type="http://schemas.openxmlformats.org/officeDocument/2006/relationships/oleObject" Target="../embeddings/oleObject51.bin"/><Relationship Id="rId15" Type="http://schemas.openxmlformats.org/officeDocument/2006/relationships/oleObject" Target="../embeddings/oleObject56.bin"/><Relationship Id="rId10" Type="http://schemas.openxmlformats.org/officeDocument/2006/relationships/image" Target="../media/image52.wmf"/><Relationship Id="rId4" Type="http://schemas.openxmlformats.org/officeDocument/2006/relationships/image" Target="../media/image57.png"/><Relationship Id="rId9" Type="http://schemas.openxmlformats.org/officeDocument/2006/relationships/oleObject" Target="../embeddings/oleObject53.bin"/><Relationship Id="rId14" Type="http://schemas.openxmlformats.org/officeDocument/2006/relationships/image" Target="../media/image54.wmf"/></Relationships>
</file>

<file path=ppt/slides/_rels/slide28.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28.xml"/><Relationship Id="rId7"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60.png"/><Relationship Id="rId5" Type="http://schemas.openxmlformats.org/officeDocument/2006/relationships/image" Target="../media/image58.wmf"/><Relationship Id="rId10" Type="http://schemas.openxmlformats.org/officeDocument/2006/relationships/image" Target="../media/image59.emf"/><Relationship Id="rId4" Type="http://schemas.openxmlformats.org/officeDocument/2006/relationships/oleObject" Target="../embeddings/oleObject58.bin"/><Relationship Id="rId9" Type="http://schemas.openxmlformats.org/officeDocument/2006/relationships/oleObject" Target="../embeddings/oleObject60.bin"/></Relationships>
</file>

<file path=ppt/slides/_rels/slide29.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5.bin"/><Relationship Id="rId3" Type="http://schemas.openxmlformats.org/officeDocument/2006/relationships/notesSlide" Target="../notesSlides/notesSlide29.xml"/><Relationship Id="rId7" Type="http://schemas.openxmlformats.org/officeDocument/2006/relationships/oleObject" Target="../embeddings/oleObject62.bin"/><Relationship Id="rId12" Type="http://schemas.openxmlformats.org/officeDocument/2006/relationships/image" Target="../media/image64.wmf"/><Relationship Id="rId2" Type="http://schemas.openxmlformats.org/officeDocument/2006/relationships/slideLayout" Target="../slideLayouts/slideLayout7.xml"/><Relationship Id="rId16" Type="http://schemas.openxmlformats.org/officeDocument/2006/relationships/image" Target="../media/image66.wmf"/><Relationship Id="rId1" Type="http://schemas.openxmlformats.org/officeDocument/2006/relationships/vmlDrawing" Target="../drawings/vmlDrawing22.vml"/><Relationship Id="rId6" Type="http://schemas.openxmlformats.org/officeDocument/2006/relationships/image" Target="../media/image61.w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63.wmf"/><Relationship Id="rId4" Type="http://schemas.openxmlformats.org/officeDocument/2006/relationships/image" Target="../media/image67.png"/><Relationship Id="rId9" Type="http://schemas.openxmlformats.org/officeDocument/2006/relationships/oleObject" Target="../embeddings/oleObject63.bin"/><Relationship Id="rId14" Type="http://schemas.openxmlformats.org/officeDocument/2006/relationships/image" Target="../media/image6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68.wmf"/><Relationship Id="rId4" Type="http://schemas.openxmlformats.org/officeDocument/2006/relationships/oleObject" Target="../embeddings/oleObject67.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5.wmf"/><Relationship Id="rId10"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wmf"/><Relationship Id="rId18" Type="http://schemas.openxmlformats.org/officeDocument/2006/relationships/oleObject" Target="../embeddings/oleObject12.bin"/><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9.bin"/><Relationship Id="rId17" Type="http://schemas.openxmlformats.org/officeDocument/2006/relationships/image" Target="../media/image14.wmf"/><Relationship Id="rId2" Type="http://schemas.openxmlformats.org/officeDocument/2006/relationships/slideLayout" Target="../slideLayouts/slideLayout7.xml"/><Relationship Id="rId16"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png"/><Relationship Id="rId15" Type="http://schemas.openxmlformats.org/officeDocument/2006/relationships/image" Target="../media/image13.wmf"/><Relationship Id="rId10" Type="http://schemas.openxmlformats.org/officeDocument/2006/relationships/oleObject" Target="../embeddings/oleObject8.bin"/><Relationship Id="rId4" Type="http://schemas.openxmlformats.org/officeDocument/2006/relationships/image" Target="../media/image15.png"/><Relationship Id="rId9" Type="http://schemas.openxmlformats.org/officeDocument/2006/relationships/image" Target="../media/image10.wmf"/><Relationship Id="rId1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image" Target="../media/image17.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15.png"/><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28600" y="0"/>
            <a:ext cx="8686800" cy="669414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100" b="1" dirty="0"/>
          </a:p>
          <a:p>
            <a:r>
              <a:rPr lang="en-US" sz="3200" b="1" dirty="0"/>
              <a:t>Plan for Lecture 3: --  Chap. 1 of F&amp;W</a:t>
            </a:r>
          </a:p>
          <a:p>
            <a:pPr algn="ctr">
              <a:spcBef>
                <a:spcPts val="1200"/>
              </a:spcBef>
            </a:pPr>
            <a:r>
              <a:rPr lang="en-US" sz="3200" b="1" dirty="0">
                <a:solidFill>
                  <a:schemeClr val="folHlink"/>
                </a:solidFill>
              </a:rPr>
              <a:t>Scattering theory</a:t>
            </a:r>
          </a:p>
          <a:p>
            <a:pPr marL="514350" indent="-514350">
              <a:spcBef>
                <a:spcPts val="1200"/>
              </a:spcBef>
              <a:buFont typeface="+mj-lt"/>
              <a:buAutoNum type="arabicPeriod"/>
            </a:pPr>
            <a:r>
              <a:rPr lang="en-US" sz="2400" b="1" dirty="0">
                <a:solidFill>
                  <a:schemeClr val="folHlink"/>
                </a:solidFill>
              </a:rPr>
              <a:t>Background and motivation</a:t>
            </a:r>
          </a:p>
          <a:p>
            <a:pPr marL="514350" indent="-514350">
              <a:spcBef>
                <a:spcPts val="1200"/>
              </a:spcBef>
              <a:buFont typeface="+mj-lt"/>
              <a:buAutoNum type="arabicPeriod"/>
            </a:pPr>
            <a:r>
              <a:rPr lang="en-US" sz="2400" b="1" dirty="0">
                <a:solidFill>
                  <a:schemeClr val="folHlink"/>
                </a:solidFill>
              </a:rPr>
              <a:t>Center of mass reference fame and its relationship to “laboratory” reference frame</a:t>
            </a:r>
          </a:p>
          <a:p>
            <a:pPr marL="514350" indent="-514350">
              <a:spcBef>
                <a:spcPts val="1200"/>
              </a:spcBef>
              <a:buFont typeface="+mj-lt"/>
              <a:buAutoNum type="arabicPeriod"/>
            </a:pPr>
            <a:r>
              <a:rPr lang="en-US" sz="2400" b="1" dirty="0">
                <a:solidFill>
                  <a:schemeClr val="folHlink"/>
                </a:solidFill>
              </a:rPr>
              <a:t>Next time --   Analytical evaluation of the differential scattering cross section in general and for Rutherford scattering</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Tree>
    <p:extLst>
      <p:ext uri="{BB962C8B-B14F-4D97-AF65-F5344CB8AC3E}">
        <p14:creationId xmlns:p14="http://schemas.microsoft.com/office/powerpoint/2010/main" val="71280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31"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832"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Tree>
    <p:extLst>
      <p:ext uri="{BB962C8B-B14F-4D97-AF65-F5344CB8AC3E}">
        <p14:creationId xmlns:p14="http://schemas.microsoft.com/office/powerpoint/2010/main" val="215828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01464681"/>
              </p:ext>
            </p:extLst>
          </p:nvPr>
        </p:nvGraphicFramePr>
        <p:xfrm>
          <a:off x="448849" y="914400"/>
          <a:ext cx="7732843" cy="3733800"/>
        </p:xfrm>
        <a:graphic>
          <a:graphicData uri="http://schemas.openxmlformats.org/presentationml/2006/ole">
            <mc:AlternateContent xmlns:mc="http://schemas.openxmlformats.org/markup-compatibility/2006">
              <mc:Choice xmlns:v="urn:schemas-microsoft-com:vml" Requires="v">
                <p:oleObj spid="_x0000_s30806"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448849" y="914400"/>
                        <a:ext cx="7732843" cy="3733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0FD252-20BD-4AB4-863B-38DD764840A1}"/>
              </a:ext>
            </a:extLst>
          </p:cNvPr>
          <p:cNvSpPr txBox="1"/>
          <p:nvPr/>
        </p:nvSpPr>
        <p:spPr>
          <a:xfrm>
            <a:off x="228600" y="4953000"/>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239578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spid="_x0000_s27900" name="Equation" r:id="rId4" imgW="2717640" imgH="736560" progId="Equation.DSMT4">
                  <p:embed/>
                </p:oleObj>
              </mc:Choice>
              <mc:Fallback>
                <p:oleObj name="Equation" r:id="rId4" imgW="2717640" imgH="736560" progId="Equation.DSMT4">
                  <p:embed/>
                  <p:pic>
                    <p:nvPicPr>
                      <p:cNvPr id="0" name=""/>
                      <p:cNvPicPr>
                        <a:picLocks noChangeAspect="1" noChangeArrowheads="1"/>
                      </p:cNvPicPr>
                      <p:nvPr/>
                    </p:nvPicPr>
                    <p:blipFill>
                      <a:blip r:embed="rId5"/>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spid="_x0000_s27901" name="Equation" r:id="rId6" imgW="3085920" imgH="1244520" progId="Equation.DSMT4">
                  <p:embed/>
                </p:oleObj>
              </mc:Choice>
              <mc:Fallback>
                <p:oleObj name="Equation" r:id="rId6" imgW="3085920" imgH="1244520" progId="Equation.DSMT4">
                  <p:embed/>
                  <p:pic>
                    <p:nvPicPr>
                      <p:cNvPr id="0" name=""/>
                      <p:cNvPicPr/>
                      <p:nvPr/>
                    </p:nvPicPr>
                    <p:blipFill>
                      <a:blip r:embed="rId7"/>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spid="_x0000_s27902" name="Equation" r:id="rId8" imgW="1054080" imgH="393480" progId="Equation.DSMT4">
                  <p:embed/>
                </p:oleObj>
              </mc:Choice>
              <mc:Fallback>
                <p:oleObj name="Equation" r:id="rId8" imgW="1054080" imgH="393480" progId="Equation.DSMT4">
                  <p:embed/>
                  <p:pic>
                    <p:nvPicPr>
                      <p:cNvPr id="0" name=""/>
                      <p:cNvPicPr/>
                      <p:nvPr/>
                    </p:nvPicPr>
                    <p:blipFill>
                      <a:blip r:embed="rId9"/>
                      <a:stretch>
                        <a:fillRect/>
                      </a:stretch>
                    </p:blipFill>
                    <p:spPr>
                      <a:xfrm>
                        <a:off x="6553200" y="2762201"/>
                        <a:ext cx="1812393" cy="676918"/>
                      </a:xfrm>
                      <a:prstGeom prst="rect">
                        <a:avLst/>
                      </a:prstGeom>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spid="_x0000_s27071" name="Equation" r:id="rId4" imgW="3479760" imgH="736560" progId="Equation.DSMT4">
                  <p:embed/>
                </p:oleObj>
              </mc:Choice>
              <mc:Fallback>
                <p:oleObj name="Equation" r:id="rId4" imgW="3479760" imgH="736560" progId="Equation.DSMT4">
                  <p:embed/>
                  <p:pic>
                    <p:nvPicPr>
                      <p:cNvPr id="0" name=""/>
                      <p:cNvPicPr/>
                      <p:nvPr/>
                    </p:nvPicPr>
                    <p:blipFill>
                      <a:blip r:embed="rId5"/>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spid="_x0000_s27072" name="Equation" r:id="rId6" imgW="2882880" imgH="393480" progId="Equation.DSMT4">
                  <p:embed/>
                </p:oleObj>
              </mc:Choice>
              <mc:Fallback>
                <p:oleObj name="Equation" r:id="rId6" imgW="2882880" imgH="393480" progId="Equation.DSMT4">
                  <p:embed/>
                  <p:pic>
                    <p:nvPicPr>
                      <p:cNvPr id="0" name=""/>
                      <p:cNvPicPr/>
                      <p:nvPr/>
                    </p:nvPicPr>
                    <p:blipFill>
                      <a:blip r:embed="rId7"/>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spid="_x0000_s27073" name="Equation" r:id="rId8" imgW="2755800" imgH="457200" progId="Equation.DSMT4">
                  <p:embed/>
                </p:oleObj>
              </mc:Choice>
              <mc:Fallback>
                <p:oleObj name="Equation" r:id="rId8" imgW="2755800" imgH="457200" progId="Equation.DSMT4">
                  <p:embed/>
                  <p:pic>
                    <p:nvPicPr>
                      <p:cNvPr id="0" name=""/>
                      <p:cNvPicPr/>
                      <p:nvPr/>
                    </p:nvPicPr>
                    <p:blipFill>
                      <a:blip r:embed="rId9"/>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spid="_x0000_s27074" name="Equation" r:id="rId10" imgW="2654280" imgH="660240" progId="Equation.DSMT4">
                  <p:embed/>
                </p:oleObj>
              </mc:Choice>
              <mc:Fallback>
                <p:oleObj name="Equation" r:id="rId10" imgW="2654280" imgH="660240" progId="Equation.DSMT4">
                  <p:embed/>
                  <p:pic>
                    <p:nvPicPr>
                      <p:cNvPr id="0" name=""/>
                      <p:cNvPicPr/>
                      <p:nvPr/>
                    </p:nvPicPr>
                    <p:blipFill>
                      <a:blip r:embed="rId11"/>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42036"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sp>
        <p:nvSpPr>
          <p:cNvPr id="7" name="TextBox 6"/>
          <p:cNvSpPr txBox="1"/>
          <p:nvPr/>
        </p:nvSpPr>
        <p:spPr>
          <a:xfrm>
            <a:off x="533400" y="5029200"/>
            <a:ext cx="8458200" cy="1200329"/>
          </a:xfrm>
          <a:prstGeom prst="rect">
            <a:avLst/>
          </a:prstGeom>
          <a:noFill/>
        </p:spPr>
        <p:txBody>
          <a:bodyPr wrap="square" rtlCol="0">
            <a:spAutoFit/>
          </a:bodyPr>
          <a:lstStyle/>
          <a:p>
            <a:r>
              <a:rPr lang="en-US" sz="2400" dirty="0">
                <a:latin typeface="+mj-lt"/>
              </a:rPr>
              <a:t>Also note:   We are assuming that the interaction between particle and target </a:t>
            </a:r>
            <a:r>
              <a:rPr lang="en-US" sz="2400" i="1" dirty="0">
                <a:latin typeface="+mj-lt"/>
              </a:rPr>
              <a:t>V(r)</a:t>
            </a:r>
            <a:r>
              <a:rPr lang="en-US" sz="2400" dirty="0">
                <a:latin typeface="+mj-lt"/>
              </a:rPr>
              <a:t> conserves energy and angular momentum.</a:t>
            </a:r>
          </a:p>
        </p:txBody>
      </p:sp>
      <p:graphicFrame>
        <p:nvGraphicFramePr>
          <p:cNvPr id="19" name="Object 18"/>
          <p:cNvGraphicFramePr>
            <a:graphicFrameLocks noChangeAspect="1"/>
          </p:cNvGraphicFramePr>
          <p:nvPr>
            <p:extLst>
              <p:ext uri="{D42A27DB-BD31-4B8C-83A1-F6EECF244321}">
                <p14:modId xmlns:p14="http://schemas.microsoft.com/office/powerpoint/2010/main" val="1105928432"/>
              </p:ext>
            </p:extLst>
          </p:nvPr>
        </p:nvGraphicFramePr>
        <p:xfrm>
          <a:off x="381000" y="3429000"/>
          <a:ext cx="1879600" cy="1473200"/>
        </p:xfrm>
        <a:graphic>
          <a:graphicData uri="http://schemas.openxmlformats.org/presentationml/2006/ole">
            <mc:AlternateContent xmlns:mc="http://schemas.openxmlformats.org/markup-compatibility/2006">
              <mc:Choice xmlns:v="urn:schemas-microsoft-com:vml" Requires="v">
                <p:oleObj spid="_x0000_s4210" name="数式" r:id="rId4" imgW="939600" imgH="736560" progId="Equation.3">
                  <p:embed/>
                </p:oleObj>
              </mc:Choice>
              <mc:Fallback>
                <p:oleObj name="数式" r:id="rId4" imgW="939600" imgH="736560" progId="Equation.3">
                  <p:embed/>
                  <p:pic>
                    <p:nvPicPr>
                      <p:cNvPr id="0" name=""/>
                      <p:cNvPicPr>
                        <a:picLocks noChangeAspect="1" noChangeArrowheads="1"/>
                      </p:cNvPicPr>
                      <p:nvPr/>
                    </p:nvPicPr>
                    <p:blipFill>
                      <a:blip r:embed="rId5"/>
                      <a:srcRect/>
                      <a:stretch>
                        <a:fillRect/>
                      </a:stretch>
                    </p:blipFill>
                    <p:spPr bwMode="auto">
                      <a:xfrm>
                        <a:off x="381000" y="3429000"/>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008739259"/>
              </p:ext>
            </p:extLst>
          </p:nvPr>
        </p:nvGraphicFramePr>
        <p:xfrm>
          <a:off x="175260" y="1295400"/>
          <a:ext cx="8674101" cy="2243448"/>
        </p:xfrm>
        <a:graphic>
          <a:graphicData uri="http://schemas.openxmlformats.org/presentationml/2006/ole">
            <mc:AlternateContent xmlns:mc="http://schemas.openxmlformats.org/markup-compatibility/2006">
              <mc:Choice xmlns:v="urn:schemas-microsoft-com:vml" Requires="v">
                <p:oleObj spid="_x0000_s33952" name="数式" r:id="rId4" imgW="4127400" imgH="1104840" progId="Equation.3">
                  <p:embed/>
                </p:oleObj>
              </mc:Choice>
              <mc:Fallback>
                <p:oleObj name="数式" r:id="rId4" imgW="4127400" imgH="1104840" progId="Equation.3">
                  <p:embed/>
                  <p:pic>
                    <p:nvPicPr>
                      <p:cNvPr id="0" name=""/>
                      <p:cNvPicPr>
                        <a:picLocks noChangeAspect="1" noChangeArrowheads="1"/>
                      </p:cNvPicPr>
                      <p:nvPr/>
                    </p:nvPicPr>
                    <p:blipFill>
                      <a:blip r:embed="rId5"/>
                      <a:srcRect/>
                      <a:stretch>
                        <a:fillRect/>
                      </a:stretch>
                    </p:blipFill>
                    <p:spPr bwMode="auto">
                      <a:xfrm>
                        <a:off x="175260" y="1295400"/>
                        <a:ext cx="8674101" cy="224344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spid="_x0000_s33953" name="数式" r:id="rId6" imgW="977760" imgH="457200" progId="Equation.3">
                  <p:embed/>
                </p:oleObj>
              </mc:Choice>
              <mc:Fallback>
                <p:oleObj name="数式" r:id="rId6" imgW="977760" imgH="457200" progId="Equation.3">
                  <p:embed/>
                  <p:pic>
                    <p:nvPicPr>
                      <p:cNvPr id="0" name=""/>
                      <p:cNvPicPr>
                        <a:picLocks noChangeAspect="1" noChangeArrowheads="1"/>
                      </p:cNvPicPr>
                      <p:nvPr/>
                    </p:nvPicPr>
                    <p:blipFill>
                      <a:blip r:embed="rId7"/>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1414880662"/>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spid="_x0000_s34897" name="Equation" r:id="rId4" imgW="2514600" imgH="1143000" progId="Equation.DSMT4">
                  <p:embed/>
                </p:oleObj>
              </mc:Choice>
              <mc:Fallback>
                <p:oleObj name="Equation" r:id="rId4" imgW="2514600" imgH="1143000" progId="Equation.DSMT4">
                  <p:embed/>
                  <p:pic>
                    <p:nvPicPr>
                      <p:cNvPr id="0" name=""/>
                      <p:cNvPicPr>
                        <a:picLocks noChangeAspect="1" noChangeArrowheads="1"/>
                      </p:cNvPicPr>
                      <p:nvPr/>
                    </p:nvPicPr>
                    <p:blipFill>
                      <a:blip r:embed="rId5"/>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pic>
        <p:nvPicPr>
          <p:cNvPr id="7" name="Picture 6">
            <a:extLst>
              <a:ext uri="{FF2B5EF4-FFF2-40B4-BE49-F238E27FC236}">
                <a16:creationId xmlns:a16="http://schemas.microsoft.com/office/drawing/2014/main" id="{060AA0E6-853A-4123-9FDA-6956E87916BC}"/>
              </a:ext>
            </a:extLst>
          </p:cNvPr>
          <p:cNvPicPr>
            <a:picLocks noChangeAspect="1"/>
          </p:cNvPicPr>
          <p:nvPr/>
        </p:nvPicPr>
        <p:blipFill>
          <a:blip r:embed="rId3"/>
          <a:stretch>
            <a:fillRect/>
          </a:stretch>
        </p:blipFill>
        <p:spPr>
          <a:xfrm>
            <a:off x="685800" y="23927"/>
            <a:ext cx="8622726" cy="5410086"/>
          </a:xfrm>
          <a:prstGeom prst="rect">
            <a:avLst/>
          </a:prstGeom>
        </p:spPr>
      </p:pic>
      <p:sp>
        <p:nvSpPr>
          <p:cNvPr id="6" name="Right Arrow 5"/>
          <p:cNvSpPr/>
          <p:nvPr/>
        </p:nvSpPr>
        <p:spPr>
          <a:xfrm>
            <a:off x="152400" y="38862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spid="_x0000_s36073" name="数式" r:id="rId4" imgW="2666880" imgH="507960" progId="Equation.3">
                  <p:embed/>
                </p:oleObj>
              </mc:Choice>
              <mc:Fallback>
                <p:oleObj name="数式" r:id="rId4" imgW="2666880" imgH="507960" progId="Equation.3">
                  <p:embed/>
                  <p:pic>
                    <p:nvPicPr>
                      <p:cNvPr id="0" name=""/>
                      <p:cNvPicPr>
                        <a:picLocks noChangeAspect="1" noChangeArrowheads="1"/>
                      </p:cNvPicPr>
                      <p:nvPr/>
                    </p:nvPicPr>
                    <p:blipFill>
                      <a:blip r:embed="rId5"/>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spid="_x0000_s36074" name="数式" r:id="rId6" imgW="2831760" imgH="660240" progId="Equation.3">
                  <p:embed/>
                </p:oleObj>
              </mc:Choice>
              <mc:Fallback>
                <p:oleObj name="数式" r:id="rId6" imgW="2831760" imgH="660240" progId="Equation.3">
                  <p:embed/>
                  <p:pic>
                    <p:nvPicPr>
                      <p:cNvPr id="0" name=""/>
                      <p:cNvPicPr>
                        <a:picLocks noChangeAspect="1" noChangeArrowheads="1"/>
                      </p:cNvPicPr>
                      <p:nvPr/>
                    </p:nvPicPr>
                    <p:blipFill>
                      <a:blip r:embed="rId7"/>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spid="_x0000_s36075" name="数式" r:id="rId8" imgW="2476440" imgH="736560" progId="Equation.3">
                  <p:embed/>
                </p:oleObj>
              </mc:Choice>
              <mc:Fallback>
                <p:oleObj name="数式" r:id="rId8" imgW="2476440" imgH="736560" progId="Equation.3">
                  <p:embed/>
                  <p:pic>
                    <p:nvPicPr>
                      <p:cNvPr id="0" name=""/>
                      <p:cNvPicPr>
                        <a:picLocks noChangeAspect="1" noChangeArrowheads="1"/>
                      </p:cNvPicPr>
                      <p:nvPr/>
                    </p:nvPicPr>
                    <p:blipFill>
                      <a:blip r:embed="rId9"/>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spid="_x0000_s37024" name="Equation" r:id="rId4" imgW="2933640" imgH="507960" progId="Equation.DSMT4">
                  <p:embed/>
                </p:oleObj>
              </mc:Choice>
              <mc:Fallback>
                <p:oleObj name="Equation" r:id="rId4" imgW="2933640" imgH="507960" progId="Equation.DSMT4">
                  <p:embed/>
                  <p:pic>
                    <p:nvPicPr>
                      <p:cNvPr id="0" name=""/>
                      <p:cNvPicPr>
                        <a:picLocks noChangeAspect="1" noChangeArrowheads="1"/>
                      </p:cNvPicPr>
                      <p:nvPr/>
                    </p:nvPicPr>
                    <p:blipFill>
                      <a:blip r:embed="rId5"/>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spid="_x0000_s37025" name="Equation" r:id="rId6" imgW="2514600" imgH="1143000" progId="Equation.DSMT4">
                  <p:embed/>
                </p:oleObj>
              </mc:Choice>
              <mc:Fallback>
                <p:oleObj name="Equation" r:id="rId6" imgW="2514600" imgH="1143000" progId="Equation.DSMT4">
                  <p:embed/>
                  <p:pic>
                    <p:nvPicPr>
                      <p:cNvPr id="17" name="Object 16"/>
                      <p:cNvPicPr>
                        <a:picLocks noChangeAspect="1" noChangeArrowheads="1"/>
                      </p:cNvPicPr>
                      <p:nvPr/>
                    </p:nvPicPr>
                    <p:blipFill>
                      <a:blip r:embed="rId7"/>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spid="_x0000_s38048" name="Equation" r:id="rId4" imgW="2145960" imgH="939600" progId="Equation.DSMT4">
                  <p:embed/>
                </p:oleObj>
              </mc:Choice>
              <mc:Fallback>
                <p:oleObj name="Equation" r:id="rId4" imgW="2145960" imgH="939600" progId="Equation.DSMT4">
                  <p:embed/>
                  <p:pic>
                    <p:nvPicPr>
                      <p:cNvPr id="0" name=""/>
                      <p:cNvPicPr>
                        <a:picLocks noChangeAspect="1" noChangeArrowheads="1"/>
                      </p:cNvPicPr>
                      <p:nvPr/>
                    </p:nvPicPr>
                    <p:blipFill>
                      <a:blip r:embed="rId5"/>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spid="_x0000_s38049" name="Equation" r:id="rId6" imgW="2895480" imgH="1307880" progId="Equation.DSMT4">
                  <p:embed/>
                </p:oleObj>
              </mc:Choice>
              <mc:Fallback>
                <p:oleObj name="Equation" r:id="rId6" imgW="2895480" imgH="1307880" progId="Equation.DSMT4">
                  <p:embed/>
                  <p:pic>
                    <p:nvPicPr>
                      <p:cNvPr id="0" name=""/>
                      <p:cNvPicPr>
                        <a:picLocks noChangeAspect="1" noChangeArrowheads="1"/>
                      </p:cNvPicPr>
                      <p:nvPr/>
                    </p:nvPicPr>
                    <p:blipFill>
                      <a:blip r:embed="rId7"/>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spid="_x0000_s40172" name="Equation" r:id="rId4" imgW="2247840" imgH="482400" progId="Equation.DSMT4">
                  <p:embed/>
                </p:oleObj>
              </mc:Choice>
              <mc:Fallback>
                <p:oleObj name="Equation" r:id="rId4" imgW="2247840" imgH="482400" progId="Equation.DSMT4">
                  <p:embed/>
                  <p:pic>
                    <p:nvPicPr>
                      <p:cNvPr id="0" name=""/>
                      <p:cNvPicPr>
                        <a:picLocks noChangeAspect="1" noChangeArrowheads="1"/>
                      </p:cNvPicPr>
                      <p:nvPr/>
                    </p:nvPicPr>
                    <p:blipFill>
                      <a:blip r:embed="rId5"/>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spid="_x0000_s40173" name="Equation" r:id="rId6" imgW="3784320" imgH="583920" progId="Equation.DSMT4">
                  <p:embed/>
                </p:oleObj>
              </mc:Choice>
              <mc:Fallback>
                <p:oleObj name="Equation" r:id="rId6" imgW="3784320" imgH="583920" progId="Equation.DSMT4">
                  <p:embed/>
                  <p:pic>
                    <p:nvPicPr>
                      <p:cNvPr id="0" name=""/>
                      <p:cNvPicPr>
                        <a:picLocks noChangeAspect="1" noChangeArrowheads="1"/>
                      </p:cNvPicPr>
                      <p:nvPr/>
                    </p:nvPicPr>
                    <p:blipFill>
                      <a:blip r:embed="rId7"/>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spid="_x0000_s40174" name="Equation" r:id="rId8" imgW="2006280" imgH="431640" progId="Equation.DSMT4">
                  <p:embed/>
                </p:oleObj>
              </mc:Choice>
              <mc:Fallback>
                <p:oleObj name="Equation" r:id="rId8" imgW="2006280" imgH="431640" progId="Equation.DSMT4">
                  <p:embed/>
                  <p:pic>
                    <p:nvPicPr>
                      <p:cNvPr id="0" name=""/>
                      <p:cNvPicPr>
                        <a:picLocks noChangeAspect="1" noChangeArrowheads="1"/>
                      </p:cNvPicPr>
                      <p:nvPr/>
                    </p:nvPicPr>
                    <p:blipFill>
                      <a:blip r:embed="rId9"/>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spid="_x0000_s41274" name="Equation" r:id="rId4" imgW="2705040" imgH="838080" progId="Equation.DSMT4">
                  <p:embed/>
                </p:oleObj>
              </mc:Choice>
              <mc:Fallback>
                <p:oleObj name="Equation" r:id="rId4" imgW="2705040" imgH="838080" progId="Equation.DSMT4">
                  <p:embed/>
                  <p:pic>
                    <p:nvPicPr>
                      <p:cNvPr id="0" name=""/>
                      <p:cNvPicPr>
                        <a:picLocks noChangeAspect="1" noChangeArrowheads="1"/>
                      </p:cNvPicPr>
                      <p:nvPr/>
                    </p:nvPicPr>
                    <p:blipFill>
                      <a:blip r:embed="rId5"/>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spid="_x0000_s41275" name="Equation" r:id="rId6" imgW="2247840" imgH="482400" progId="Equation.DSMT4">
                  <p:embed/>
                </p:oleObj>
              </mc:Choice>
              <mc:Fallback>
                <p:oleObj name="Equation" r:id="rId6" imgW="2247840" imgH="482400" progId="Equation.DSMT4">
                  <p:embed/>
                  <p:pic>
                    <p:nvPicPr>
                      <p:cNvPr id="0" name=""/>
                      <p:cNvPicPr>
                        <a:picLocks noChangeAspect="1" noChangeArrowheads="1"/>
                      </p:cNvPicPr>
                      <p:nvPr/>
                    </p:nvPicPr>
                    <p:blipFill>
                      <a:blip r:embed="rId7"/>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spid="_x0000_s41276" name="Equation" r:id="rId8" imgW="3784320" imgH="583920" progId="Equation.DSMT4">
                  <p:embed/>
                </p:oleObj>
              </mc:Choice>
              <mc:Fallback>
                <p:oleObj name="Equation" r:id="rId8" imgW="3784320" imgH="583920" progId="Equation.DSMT4">
                  <p:embed/>
                  <p:pic>
                    <p:nvPicPr>
                      <p:cNvPr id="8" name="Object 7"/>
                      <p:cNvPicPr>
                        <a:picLocks noChangeAspect="1" noChangeArrowheads="1"/>
                      </p:cNvPicPr>
                      <p:nvPr/>
                    </p:nvPicPr>
                    <p:blipFill>
                      <a:blip r:embed="rId9"/>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spid="_x0000_s41277" name="Equation" r:id="rId10" imgW="4731989" imgH="975582" progId="Equation.DSMT4">
                  <p:embed/>
                </p:oleObj>
              </mc:Choice>
              <mc:Fallback>
                <p:oleObj name="Equation" r:id="rId10" imgW="4731989" imgH="975582" progId="Equation.DSMT4">
                  <p:embed/>
                  <p:pic>
                    <p:nvPicPr>
                      <p:cNvPr id="0" name=""/>
                      <p:cNvPicPr/>
                      <p:nvPr/>
                    </p:nvPicPr>
                    <p:blipFill>
                      <a:blip r:embed="rId11"/>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spid="_x0000_s43149" name="Equation" r:id="rId4" imgW="5295807" imgH="1089799" progId="Equation.DSMT4">
                  <p:embed/>
                </p:oleObj>
              </mc:Choice>
              <mc:Fallback>
                <p:oleObj name="Equation" r:id="rId4" imgW="5295807" imgH="1089799" progId="Equation.DSMT4">
                  <p:embed/>
                  <p:pic>
                    <p:nvPicPr>
                      <p:cNvPr id="0" name=""/>
                      <p:cNvPicPr/>
                      <p:nvPr/>
                    </p:nvPicPr>
                    <p:blipFill>
                      <a:blip r:embed="rId5"/>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spid="_x0000_s43150" name="Equation" r:id="rId6" imgW="8923051" imgH="1318232" progId="Equation.DSMT4">
                  <p:embed/>
                </p:oleObj>
              </mc:Choice>
              <mc:Fallback>
                <p:oleObj name="Equation" r:id="rId6" imgW="8923051" imgH="1318232" progId="Equation.DSMT4">
                  <p:embed/>
                  <p:pic>
                    <p:nvPicPr>
                      <p:cNvPr id="0" name=""/>
                      <p:cNvPicPr/>
                      <p:nvPr/>
                    </p:nvPicPr>
                    <p:blipFill>
                      <a:blip r:embed="rId7"/>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spid="_x0000_s43151" name="Equation" r:id="rId8" imgW="4731989" imgH="975582" progId="Equation.DSMT4">
                  <p:embed/>
                </p:oleObj>
              </mc:Choice>
              <mc:Fallback>
                <p:oleObj name="Equation" r:id="rId8"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9"/>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spid="_x0000_s46258" name="Equation" r:id="rId4" imgW="1688760" imgH="977760" progId="Equation.DSMT4">
                  <p:embed/>
                </p:oleObj>
              </mc:Choice>
              <mc:Fallback>
                <p:oleObj name="Equation" r:id="rId4" imgW="1688760" imgH="977760" progId="Equation.DSMT4">
                  <p:embed/>
                  <p:pic>
                    <p:nvPicPr>
                      <p:cNvPr id="8" name="Object 7"/>
                      <p:cNvPicPr>
                        <a:picLocks noChangeAspect="1" noChangeArrowheads="1"/>
                      </p:cNvPicPr>
                      <p:nvPr/>
                    </p:nvPicPr>
                    <p:blipFill>
                      <a:blip r:embed="rId5"/>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spid="_x0000_s46259" name="Equation" r:id="rId6" imgW="2920680" imgH="698400" progId="Equation.DSMT4">
                  <p:embed/>
                </p:oleObj>
              </mc:Choice>
              <mc:Fallback>
                <p:oleObj name="Equation" r:id="rId6" imgW="2920680" imgH="698400" progId="Equation.DSMT4">
                  <p:embed/>
                  <p:pic>
                    <p:nvPicPr>
                      <p:cNvPr id="9" name="Object 8"/>
                      <p:cNvPicPr>
                        <a:picLocks noChangeAspect="1" noChangeArrowheads="1"/>
                      </p:cNvPicPr>
                      <p:nvPr/>
                    </p:nvPicPr>
                    <p:blipFill>
                      <a:blip r:embed="rId7"/>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spid="_x0000_s46260" name="Equation" r:id="rId8" imgW="1815840" imgH="1549080" progId="Equation.DSMT4">
                    <p:embed/>
                  </p:oleObj>
                </mc:Choice>
                <mc:Fallback>
                  <p:oleObj name="Equation" r:id="rId8" imgW="1815840" imgH="1549080" progId="Equation.DSMT4">
                    <p:embed/>
                    <p:pic>
                      <p:nvPicPr>
                        <p:cNvPr id="10" name="Object 9"/>
                        <p:cNvPicPr>
                          <a:picLocks noChangeAspect="1" noChangeArrowheads="1"/>
                        </p:cNvPicPr>
                        <p:nvPr/>
                      </p:nvPicPr>
                      <p:blipFill>
                        <a:blip r:embed="rId9"/>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spid="_x0000_s46261" name="Equation" r:id="rId10" imgW="2654280" imgH="1638000" progId="Equation.DSMT4">
                    <p:embed/>
                  </p:oleObj>
                </mc:Choice>
                <mc:Fallback>
                  <p:oleObj name="Equation" r:id="rId10" imgW="2654280" imgH="1638000" progId="Equation.DSMT4">
                    <p:embed/>
                    <p:pic>
                      <p:nvPicPr>
                        <p:cNvPr id="11" name="Object 10"/>
                        <p:cNvPicPr>
                          <a:picLocks noChangeAspect="1" noChangeArrowheads="1"/>
                        </p:cNvPicPr>
                        <p:nvPr/>
                      </p:nvPicPr>
                      <p:blipFill>
                        <a:blip r:embed="rId11"/>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spid="_x0000_s51510" name="Equation" r:id="rId5" imgW="164880" imgH="228600" progId="Equation.DSMT4">
                  <p:embed/>
                </p:oleObj>
              </mc:Choice>
              <mc:Fallback>
                <p:oleObj name="Equation" r:id="rId5" imgW="164880" imgH="228600" progId="Equation.DSMT4">
                  <p:embed/>
                  <p:pic>
                    <p:nvPicPr>
                      <p:cNvPr id="7" name="Object 6"/>
                      <p:cNvPicPr/>
                      <p:nvPr/>
                    </p:nvPicPr>
                    <p:blipFill>
                      <a:blip r:embed="rId6"/>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spid="_x0000_s51511" name="Equation" r:id="rId7" imgW="1180800" imgH="698400" progId="Equation.DSMT4">
                  <p:embed/>
                </p:oleObj>
              </mc:Choice>
              <mc:Fallback>
                <p:oleObj name="Equation" r:id="rId7" imgW="1180800" imgH="698400" progId="Equation.DSMT4">
                  <p:embed/>
                  <p:pic>
                    <p:nvPicPr>
                      <p:cNvPr id="8" name="Object 7"/>
                      <p:cNvPicPr>
                        <a:picLocks noChangeAspect="1" noChangeArrowheads="1"/>
                      </p:cNvPicPr>
                      <p:nvPr/>
                    </p:nvPicPr>
                    <p:blipFill>
                      <a:blip r:embed="rId8"/>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spid="_x0000_s51512" name="Equation" r:id="rId9" imgW="622080" imgH="622080" progId="Equation.DSMT4">
                  <p:embed/>
                </p:oleObj>
              </mc:Choice>
              <mc:Fallback>
                <p:oleObj name="Equation" r:id="rId9" imgW="622080" imgH="622080" progId="Equation.DSMT4">
                  <p:embed/>
                  <p:pic>
                    <p:nvPicPr>
                      <p:cNvPr id="9" name="Object 8"/>
                      <p:cNvPicPr>
                        <a:picLocks noChangeAspect="1" noChangeArrowheads="1"/>
                      </p:cNvPicPr>
                      <p:nvPr/>
                    </p:nvPicPr>
                    <p:blipFill>
                      <a:blip r:embed="rId10"/>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spid="_x0000_s51513" name="Equation" r:id="rId11" imgW="838080" imgH="622080" progId="Equation.DSMT4">
                  <p:embed/>
                </p:oleObj>
              </mc:Choice>
              <mc:Fallback>
                <p:oleObj name="Equation" r:id="rId11" imgW="838080" imgH="622080" progId="Equation.DSMT4">
                  <p:embed/>
                  <p:pic>
                    <p:nvPicPr>
                      <p:cNvPr id="10" name="Object 9"/>
                      <p:cNvPicPr>
                        <a:picLocks noChangeAspect="1" noChangeArrowheads="1"/>
                      </p:cNvPicPr>
                      <p:nvPr/>
                    </p:nvPicPr>
                    <p:blipFill>
                      <a:blip r:embed="rId12"/>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spid="_x0000_s51514" name="Equation" r:id="rId13" imgW="825480" imgH="622080" progId="Equation.DSMT4">
                  <p:embed/>
                </p:oleObj>
              </mc:Choice>
              <mc:Fallback>
                <p:oleObj name="Equation" r:id="rId13" imgW="825480" imgH="622080" progId="Equation.DSMT4">
                  <p:embed/>
                  <p:pic>
                    <p:nvPicPr>
                      <p:cNvPr id="11" name="Object 10"/>
                      <p:cNvPicPr>
                        <a:picLocks noChangeAspect="1" noChangeArrowheads="1"/>
                      </p:cNvPicPr>
                      <p:nvPr/>
                    </p:nvPicPr>
                    <p:blipFill>
                      <a:blip r:embed="rId14"/>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spid="_x0000_s51515" name="Equation" r:id="rId15" imgW="825480" imgH="622080" progId="Equation.DSMT4">
                  <p:embed/>
                </p:oleObj>
              </mc:Choice>
              <mc:Fallback>
                <p:oleObj name="Equation" r:id="rId15" imgW="825480" imgH="622080" progId="Equation.DSMT4">
                  <p:embed/>
                  <p:pic>
                    <p:nvPicPr>
                      <p:cNvPr id="12" name="Object 11"/>
                      <p:cNvPicPr>
                        <a:picLocks noChangeAspect="1" noChangeArrowheads="1"/>
                      </p:cNvPicPr>
                      <p:nvPr/>
                    </p:nvPicPr>
                    <p:blipFill>
                      <a:blip r:embed="rId16"/>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spid="_x0000_s51516" name="Equation" r:id="rId17" imgW="672840" imgH="622080" progId="Equation.DSMT4">
                  <p:embed/>
                </p:oleObj>
              </mc:Choice>
              <mc:Fallback>
                <p:oleObj name="Equation" r:id="rId17" imgW="672840" imgH="622080" progId="Equation.DSMT4">
                  <p:embed/>
                  <p:pic>
                    <p:nvPicPr>
                      <p:cNvPr id="15" name="Object 14"/>
                      <p:cNvPicPr>
                        <a:picLocks noChangeAspect="1" noChangeArrowheads="1"/>
                      </p:cNvPicPr>
                      <p:nvPr/>
                    </p:nvPicPr>
                    <p:blipFill>
                      <a:blip r:embed="rId18"/>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spid="_x0000_s52350" name="Equation" r:id="rId4" imgW="5727600" imgH="952200" progId="Equation.DSMT4">
                  <p:embed/>
                </p:oleObj>
              </mc:Choice>
              <mc:Fallback>
                <p:oleObj name="Equation" r:id="rId4" imgW="5727600" imgH="952200" progId="Equation.DSMT4">
                  <p:embed/>
                  <p:pic>
                    <p:nvPicPr>
                      <p:cNvPr id="5" name="Object 4"/>
                      <p:cNvPicPr/>
                      <p:nvPr/>
                    </p:nvPicPr>
                    <p:blipFill>
                      <a:blip r:embed="rId5"/>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spid="_x0000_s52351" name="Equation" r:id="rId7" imgW="8923051" imgH="1318232" progId="Equation.DSMT4">
                  <p:embed/>
                </p:oleObj>
              </mc:Choice>
              <mc:Fallback>
                <p:oleObj name="Equation" r:id="rId7"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8"/>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spid="_x0000_s52352" name="Equation" r:id="rId9" imgW="4724524" imgH="975582" progId="Equation.DSMT4">
                  <p:embed/>
                </p:oleObj>
              </mc:Choice>
              <mc:Fallback>
                <p:oleObj name="Equation" r:id="rId9" imgW="4724524" imgH="975582" progId="Equation.DSMT4">
                  <p:embed/>
                  <p:pic>
                    <p:nvPicPr>
                      <p:cNvPr id="0" name=""/>
                      <p:cNvPicPr/>
                      <p:nvPr/>
                    </p:nvPicPr>
                    <p:blipFill>
                      <a:blip r:embed="rId10"/>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54538" name="数式" r:id="rId5" imgW="787320" imgH="444240" progId="Equation.3">
                  <p:embed/>
                </p:oleObj>
              </mc:Choice>
              <mc:Fallback>
                <p:oleObj name="数式" r:id="rId5" imgW="787320" imgH="444240" progId="Equation.3">
                  <p:embed/>
                  <p:pic>
                    <p:nvPicPr>
                      <p:cNvPr id="5" name="Object 4"/>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54539" name="Equation" r:id="rId7" imgW="1688760" imgH="457200" progId="Equation.DSMT4">
                  <p:embed/>
                </p:oleObj>
              </mc:Choice>
              <mc:Fallback>
                <p:oleObj name="Equation" r:id="rId7" imgW="1688760" imgH="457200" progId="Equation.DSMT4">
                  <p:embed/>
                  <p:pic>
                    <p:nvPicPr>
                      <p:cNvPr id="12" name="Object 11"/>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54540" name="Equation" r:id="rId9" imgW="457200" imgH="266400" progId="Equation.DSMT4">
                  <p:embed/>
                </p:oleObj>
              </mc:Choice>
              <mc:Fallback>
                <p:oleObj name="Equation" r:id="rId9" imgW="457200" imgH="266400" progId="Equation.DSMT4">
                  <p:embed/>
                  <p:pic>
                    <p:nvPicPr>
                      <p:cNvPr id="15" name="Object 14"/>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54541" name="Equation" r:id="rId11" imgW="545760" imgH="634680" progId="Equation.DSMT4">
                  <p:embed/>
                </p:oleObj>
              </mc:Choice>
              <mc:Fallback>
                <p:oleObj name="Equation" r:id="rId11" imgW="545760" imgH="634680" progId="Equation.DSMT4">
                  <p:embed/>
                  <p:pic>
                    <p:nvPicPr>
                      <p:cNvPr id="16" name="Object 15"/>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54542" name="Equation" r:id="rId13" imgW="1002960" imgH="634680" progId="Equation.DSMT4">
                  <p:embed/>
                </p:oleObj>
              </mc:Choice>
              <mc:Fallback>
                <p:oleObj name="Equation" r:id="rId13" imgW="1002960" imgH="634680" progId="Equation.DSMT4">
                  <p:embed/>
                  <p:pic>
                    <p:nvPicPr>
                      <p:cNvPr id="17" name="Object 16"/>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spid="_x0000_s54543" name="Equation" r:id="rId15" imgW="2476440" imgH="444240" progId="Equation.DSMT4">
                  <p:embed/>
                </p:oleObj>
              </mc:Choice>
              <mc:Fallback>
                <p:oleObj name="Equation" r:id="rId15" imgW="2476440" imgH="444240" progId="Equation.DSMT4">
                  <p:embed/>
                  <p:pic>
                    <p:nvPicPr>
                      <p:cNvPr id="18" name="Object 17"/>
                      <p:cNvPicPr/>
                      <p:nvPr/>
                    </p:nvPicPr>
                    <p:blipFill>
                      <a:blip r:embed="rId16"/>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0B8F4-D9A3-438D-AE42-DAE1F7FDF693}"/>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DF55AC11-AB54-45A4-A6E8-86C0A5473638}"/>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2DF49E59-FB36-4C60-9910-00C28EE3CEA4}"/>
              </a:ext>
            </a:extLst>
          </p:cNvPr>
          <p:cNvSpPr>
            <a:spLocks noGrp="1"/>
          </p:cNvSpPr>
          <p:nvPr>
            <p:ph type="sldNum" sz="quarter" idx="12"/>
          </p:nvPr>
        </p:nvSpPr>
        <p:spPr/>
        <p:txBody>
          <a:bodyPr/>
          <a:lstStyle/>
          <a:p>
            <a:fld id="{CE368B07-CEBF-4C80-90AF-53B34FA04CF3}" type="slidenum">
              <a:rPr lang="en-US" smtClean="0"/>
              <a:t>3</a:t>
            </a:fld>
            <a:endParaRPr lang="en-US"/>
          </a:p>
        </p:txBody>
      </p:sp>
      <p:pic>
        <p:nvPicPr>
          <p:cNvPr id="6" name="Picture 5">
            <a:extLst>
              <a:ext uri="{FF2B5EF4-FFF2-40B4-BE49-F238E27FC236}">
                <a16:creationId xmlns:a16="http://schemas.microsoft.com/office/drawing/2014/main" id="{5610CCA8-C065-4FDD-B335-D8327ABC10CC}"/>
              </a:ext>
            </a:extLst>
          </p:cNvPr>
          <p:cNvPicPr>
            <a:picLocks noChangeAspect="1"/>
          </p:cNvPicPr>
          <p:nvPr/>
        </p:nvPicPr>
        <p:blipFill rotWithShape="1">
          <a:blip r:embed="rId3"/>
          <a:srcRect l="1428"/>
          <a:stretch/>
        </p:blipFill>
        <p:spPr>
          <a:xfrm>
            <a:off x="152400" y="1219200"/>
            <a:ext cx="8708729" cy="3481388"/>
          </a:xfrm>
          <a:prstGeom prst="rect">
            <a:avLst/>
          </a:prstGeom>
        </p:spPr>
      </p:pic>
    </p:spTree>
    <p:extLst>
      <p:ext uri="{BB962C8B-B14F-4D97-AF65-F5344CB8AC3E}">
        <p14:creationId xmlns:p14="http://schemas.microsoft.com/office/powerpoint/2010/main" val="250455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p:cNvSpPr txBox="1"/>
          <p:nvPr/>
        </p:nvSpPr>
        <p:spPr>
          <a:xfrm>
            <a:off x="304800" y="381000"/>
            <a:ext cx="8077200" cy="1569660"/>
          </a:xfrm>
          <a:prstGeom prst="rect">
            <a:avLst/>
          </a:prstGeom>
          <a:noFill/>
        </p:spPr>
        <p:txBody>
          <a:bodyPr wrap="square" rtlCol="0">
            <a:spAutoFit/>
          </a:bodyPr>
          <a:lstStyle/>
          <a:p>
            <a:r>
              <a:rPr lang="en-US" sz="2400" dirty="0">
                <a:latin typeface="+mj-lt"/>
              </a:rPr>
              <a:t>Focusing on the center of mass frame of reference:</a:t>
            </a:r>
          </a:p>
          <a:p>
            <a:endParaRPr lang="en-US" sz="2400" dirty="0">
              <a:latin typeface="+mj-lt"/>
            </a:endParaRPr>
          </a:p>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5809856"/>
              </p:ext>
            </p:extLst>
          </p:nvPr>
        </p:nvGraphicFramePr>
        <p:xfrm>
          <a:off x="476978" y="1950660"/>
          <a:ext cx="7732843" cy="3733800"/>
        </p:xfrm>
        <a:graphic>
          <a:graphicData uri="http://schemas.openxmlformats.org/presentationml/2006/ole">
            <mc:AlternateContent xmlns:mc="http://schemas.openxmlformats.org/markup-compatibility/2006">
              <mc:Choice xmlns:v="urn:schemas-microsoft-com:vml" Requires="v">
                <p:oleObj spid="_x0000_s53294" name="Equation" r:id="rId4" imgW="4813200" imgH="2323800" progId="Equation.DSMT4">
                  <p:embed/>
                </p:oleObj>
              </mc:Choice>
              <mc:Fallback>
                <p:oleObj name="Equation" r:id="rId4" imgW="4813200" imgH="2323800" progId="Equation.DSMT4">
                  <p:embed/>
                  <p:pic>
                    <p:nvPicPr>
                      <p:cNvPr id="6" name="Object 5"/>
                      <p:cNvPicPr/>
                      <p:nvPr/>
                    </p:nvPicPr>
                    <p:blipFill>
                      <a:blip r:embed="rId5"/>
                      <a:stretch>
                        <a:fillRect/>
                      </a:stretch>
                    </p:blipFill>
                    <p:spPr>
                      <a:xfrm>
                        <a:off x="476978" y="1950660"/>
                        <a:ext cx="7732843" cy="3733800"/>
                      </a:xfrm>
                      <a:prstGeom prst="rect">
                        <a:avLst/>
                      </a:prstGeom>
                    </p:spPr>
                  </p:pic>
                </p:oleObj>
              </mc:Fallback>
            </mc:AlternateContent>
          </a:graphicData>
        </a:graphic>
      </p:graphicFrame>
      <p:sp>
        <p:nvSpPr>
          <p:cNvPr id="7" name="TextBox 6"/>
          <p:cNvSpPr txBox="1"/>
          <p:nvPr/>
        </p:nvSpPr>
        <p:spPr>
          <a:xfrm>
            <a:off x="6324600" y="3048000"/>
            <a:ext cx="184731" cy="830997"/>
          </a:xfrm>
          <a:prstGeom prst="rect">
            <a:avLst/>
          </a:prstGeom>
          <a:noFill/>
        </p:spPr>
        <p:txBody>
          <a:bodyPr wrap="none" rtlCol="0">
            <a:spAutoFit/>
          </a:bodyPr>
          <a:lstStyle/>
          <a:p>
            <a:endParaRPr lang="en-US" sz="2400" dirty="0">
              <a:latin typeface="+mj-lt"/>
            </a:endParaRPr>
          </a:p>
          <a:p>
            <a:endParaRPr lang="en-US" sz="2400" dirty="0">
              <a:latin typeface="+mj-lt"/>
            </a:endParaRPr>
          </a:p>
        </p:txBody>
      </p:sp>
      <p:grpSp>
        <p:nvGrpSpPr>
          <p:cNvPr id="12" name="Group 11"/>
          <p:cNvGrpSpPr/>
          <p:nvPr/>
        </p:nvGrpSpPr>
        <p:grpSpPr>
          <a:xfrm>
            <a:off x="7285532" y="2830308"/>
            <a:ext cx="867868" cy="1619784"/>
            <a:chOff x="7285532" y="2830308"/>
            <a:chExt cx="867868" cy="1619784"/>
          </a:xfrm>
        </p:grpSpPr>
        <p:sp>
          <p:nvSpPr>
            <p:cNvPr id="10" name="TextBox 9"/>
            <p:cNvSpPr txBox="1"/>
            <p:nvPr/>
          </p:nvSpPr>
          <p:spPr>
            <a:xfrm>
              <a:off x="7285532" y="2830308"/>
              <a:ext cx="762000" cy="461665"/>
            </a:xfrm>
            <a:prstGeom prst="rect">
              <a:avLst/>
            </a:prstGeom>
            <a:noFill/>
          </p:spPr>
          <p:txBody>
            <a:bodyPr wrap="square" rtlCol="0">
              <a:spAutoFit/>
            </a:bodyPr>
            <a:lstStyle/>
            <a:p>
              <a:r>
                <a:rPr lang="en-US" sz="2400" dirty="0">
                  <a:latin typeface="+mj-lt"/>
                </a:rPr>
                <a:t>X</a:t>
              </a:r>
            </a:p>
          </p:txBody>
        </p:sp>
        <p:sp>
          <p:nvSpPr>
            <p:cNvPr id="11" name="TextBox 10"/>
            <p:cNvSpPr txBox="1"/>
            <p:nvPr/>
          </p:nvSpPr>
          <p:spPr>
            <a:xfrm>
              <a:off x="7391400" y="3988427"/>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grpSp>
    </p:spTree>
    <p:extLst>
      <p:ext uri="{BB962C8B-B14F-4D97-AF65-F5344CB8AC3E}">
        <p14:creationId xmlns:p14="http://schemas.microsoft.com/office/powerpoint/2010/main" val="15989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a:extLst>
              <a:ext uri="{FF2B5EF4-FFF2-40B4-BE49-F238E27FC236}">
                <a16:creationId xmlns:a16="http://schemas.microsoft.com/office/drawing/2014/main" id="{CD5C4699-D7D2-4362-A575-BA8BF116E21F}"/>
              </a:ext>
            </a:extLst>
          </p:cNvPr>
          <p:cNvSpPr txBox="1"/>
          <p:nvPr/>
        </p:nvSpPr>
        <p:spPr>
          <a:xfrm>
            <a:off x="152400" y="0"/>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
        <p:nvSpPr>
          <p:cNvPr id="6" name="TextBox 5">
            <a:extLst>
              <a:ext uri="{FF2B5EF4-FFF2-40B4-BE49-F238E27FC236}">
                <a16:creationId xmlns:a16="http://schemas.microsoft.com/office/drawing/2014/main" id="{C5110FC4-EAB3-42EE-B21D-7ED7D3FDB3B0}"/>
              </a:ext>
            </a:extLst>
          </p:cNvPr>
          <p:cNvSpPr txBox="1"/>
          <p:nvPr/>
        </p:nvSpPr>
        <p:spPr>
          <a:xfrm>
            <a:off x="122583" y="685800"/>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40026" y="3019425"/>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685800" y="3048000"/>
            <a:ext cx="6934200" cy="461665"/>
          </a:xfrm>
          <a:prstGeom prst="rect">
            <a:avLst/>
          </a:prstGeom>
          <a:noFill/>
        </p:spPr>
        <p:txBody>
          <a:bodyPr wrap="square" rtlCol="0">
            <a:spAutoFit/>
          </a:bodyPr>
          <a:lstStyle/>
          <a:p>
            <a:r>
              <a:rPr lang="en-US" sz="2400" dirty="0">
                <a:latin typeface="+mj-lt"/>
              </a:rPr>
              <a:t>Figure from CERN website </a:t>
            </a:r>
          </a:p>
        </p:txBody>
      </p:sp>
    </p:spTree>
    <p:extLst>
      <p:ext uri="{BB962C8B-B14F-4D97-AF65-F5344CB8AC3E}">
        <p14:creationId xmlns:p14="http://schemas.microsoft.com/office/powerpoint/2010/main" val="377119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416"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417"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418"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17"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18"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274"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275"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276"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277"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278"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279" name="Equation" r:id="rId16" imgW="914400" imgH="198720" progId="Equation.DSMT4">
                  <p:embed/>
                </p:oleObj>
              </mc:Choice>
              <mc:Fallback>
                <p:oleObj name="Equation" r:id="rId16"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280" name="Equation" r:id="rId18" imgW="914400" imgH="198720" progId="Equation.DSMT4">
                  <p:embed/>
                </p:oleObj>
              </mc:Choice>
              <mc:Fallback>
                <p:oleObj name="Equation" r:id="rId18"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017"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018"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019"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6355</TotalTime>
  <Words>1774</Words>
  <Application>Microsoft Office PowerPoint</Application>
  <PresentationFormat>On-screen Show (4:3)</PresentationFormat>
  <Paragraphs>255</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7"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327</cp:revision>
  <cp:lastPrinted>2020-08-29T22:33:07Z</cp:lastPrinted>
  <dcterms:created xsi:type="dcterms:W3CDTF">2012-01-10T18:32:24Z</dcterms:created>
  <dcterms:modified xsi:type="dcterms:W3CDTF">2020-08-29T22:33:46Z</dcterms:modified>
</cp:coreProperties>
</file>