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54" r:id="rId3"/>
    <p:sldId id="355" r:id="rId4"/>
    <p:sldId id="357" r:id="rId5"/>
    <p:sldId id="356" r:id="rId6"/>
    <p:sldId id="381" r:id="rId7"/>
    <p:sldId id="380" r:id="rId8"/>
    <p:sldId id="358" r:id="rId9"/>
    <p:sldId id="359" r:id="rId10"/>
    <p:sldId id="360" r:id="rId11"/>
    <p:sldId id="377" r:id="rId12"/>
    <p:sldId id="378" r:id="rId13"/>
    <p:sldId id="361" r:id="rId14"/>
    <p:sldId id="362" r:id="rId15"/>
    <p:sldId id="363" r:id="rId16"/>
    <p:sldId id="376" r:id="rId17"/>
    <p:sldId id="379" r:id="rId18"/>
    <p:sldId id="368" r:id="rId19"/>
    <p:sldId id="364" r:id="rId20"/>
    <p:sldId id="365" r:id="rId21"/>
    <p:sldId id="366" r:id="rId22"/>
    <p:sldId id="371" r:id="rId23"/>
    <p:sldId id="374" r:id="rId24"/>
    <p:sldId id="375"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varScale="1">
        <p:scale>
          <a:sx n="77" d="100"/>
          <a:sy n="77" d="100"/>
        </p:scale>
        <p:origin x="1406"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9/7/2020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9/7/2020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93574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45787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and extension.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36819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do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Prelude to what we will cover next time.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640810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446907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782287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213561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8812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involves consideration of a function of a function.    Here we use L to denote such a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4240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write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63245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9/9/2020</a:t>
            </a:r>
            <a:endParaRPr lang="en-US" dirty="0"/>
          </a:p>
        </p:txBody>
      </p:sp>
      <p:sp>
        <p:nvSpPr>
          <p:cNvPr id="5" name="Footer Placeholder 4"/>
          <p:cNvSpPr>
            <a:spLocks noGrp="1"/>
          </p:cNvSpPr>
          <p:nvPr>
            <p:ph type="ftr" sz="quarter" idx="11"/>
          </p:nvPr>
        </p:nvSpPr>
        <p:spPr/>
        <p:txBody>
          <a:bodyPr/>
          <a:lstStyle/>
          <a:p>
            <a:r>
              <a:rPr lang="en-US"/>
              <a:t>PHY 711  Fall 2020 --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9/9/2020</a:t>
            </a:r>
            <a:endParaRPr lang="en-US" dirty="0"/>
          </a:p>
        </p:txBody>
      </p:sp>
      <p:sp>
        <p:nvSpPr>
          <p:cNvPr id="6" name="Footer Placeholder 5"/>
          <p:cNvSpPr>
            <a:spLocks noGrp="1"/>
          </p:cNvSpPr>
          <p:nvPr>
            <p:ph type="ftr" sz="quarter" idx="11"/>
          </p:nvPr>
        </p:nvSpPr>
        <p:spPr/>
        <p:txBody>
          <a:bodyPr/>
          <a:lstStyle/>
          <a:p>
            <a:r>
              <a:rPr lang="en-US"/>
              <a:t>PHY 711  Fall 2020 --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9/9/2020</a:t>
            </a:r>
            <a:endParaRPr lang="en-US" dirty="0"/>
          </a:p>
        </p:txBody>
      </p:sp>
      <p:sp>
        <p:nvSpPr>
          <p:cNvPr id="8" name="Footer Placeholder 7"/>
          <p:cNvSpPr>
            <a:spLocks noGrp="1"/>
          </p:cNvSpPr>
          <p:nvPr>
            <p:ph type="ftr" sz="quarter" idx="11"/>
          </p:nvPr>
        </p:nvSpPr>
        <p:spPr/>
        <p:txBody>
          <a:bodyPr/>
          <a:lstStyle/>
          <a:p>
            <a:r>
              <a:rPr lang="en-US"/>
              <a:t>PHY 711  Fall 2020 --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9/9/2020</a:t>
            </a:r>
            <a:endParaRPr lang="en-US" dirty="0"/>
          </a:p>
        </p:txBody>
      </p:sp>
      <p:sp>
        <p:nvSpPr>
          <p:cNvPr id="4" name="Footer Placeholder 3"/>
          <p:cNvSpPr>
            <a:spLocks noGrp="1"/>
          </p:cNvSpPr>
          <p:nvPr>
            <p:ph type="ftr" sz="quarter" idx="11"/>
          </p:nvPr>
        </p:nvSpPr>
        <p:spPr/>
        <p:txBody>
          <a:bodyPr/>
          <a:lstStyle/>
          <a:p>
            <a:r>
              <a:rPr lang="en-US"/>
              <a:t>PHY 711  Fall 2020 --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9/9/2020</a:t>
            </a:r>
            <a:endParaRPr lang="en-US" dirty="0"/>
          </a:p>
        </p:txBody>
      </p:sp>
      <p:sp>
        <p:nvSpPr>
          <p:cNvPr id="6" name="Footer Placeholder 5"/>
          <p:cNvSpPr>
            <a:spLocks noGrp="1"/>
          </p:cNvSpPr>
          <p:nvPr>
            <p:ph type="ftr" sz="quarter" idx="11"/>
          </p:nvPr>
        </p:nvSpPr>
        <p:spPr/>
        <p:txBody>
          <a:bodyPr/>
          <a:lstStyle/>
          <a:p>
            <a:r>
              <a:rPr lang="en-US"/>
              <a:t>PHY 711  Fall 2020 --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9/9/2020</a:t>
            </a:r>
            <a:endParaRPr lang="en-US" dirty="0"/>
          </a:p>
        </p:txBody>
      </p:sp>
      <p:sp>
        <p:nvSpPr>
          <p:cNvPr id="6" name="Footer Placeholder 5"/>
          <p:cNvSpPr>
            <a:spLocks noGrp="1"/>
          </p:cNvSpPr>
          <p:nvPr>
            <p:ph type="ftr" sz="quarter" idx="11"/>
          </p:nvPr>
        </p:nvSpPr>
        <p:spPr/>
        <p:txBody>
          <a:bodyPr/>
          <a:lstStyle/>
          <a:p>
            <a:r>
              <a:rPr lang="en-US"/>
              <a:t>PHY 711  Fall 2020 --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9/9/2020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6.bin"/><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3.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17.wmf"/><Relationship Id="rId4" Type="http://schemas.openxmlformats.org/officeDocument/2006/relationships/oleObject" Target="../embeddings/oleObject17.bin"/><Relationship Id="rId9"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20.bin"/><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16.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2.bin"/><Relationship Id="rId10" Type="http://schemas.openxmlformats.org/officeDocument/2006/relationships/image" Target="../media/image25.wmf"/><Relationship Id="rId4" Type="http://schemas.openxmlformats.org/officeDocument/2006/relationships/image" Target="../media/image26.png"/><Relationship Id="rId9"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notesSlide" Target="../notesSlides/notesSlide17.xml"/><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28.bin"/><Relationship Id="rId5" Type="http://schemas.openxmlformats.org/officeDocument/2006/relationships/image" Target="../media/image29.wmf"/><Relationship Id="rId4" Type="http://schemas.openxmlformats.org/officeDocument/2006/relationships/oleObject" Target="../embeddings/oleObject27.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mathworld.wolfram.com/BrachistochroneProblem.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0.bin"/><Relationship Id="rId5" Type="http://schemas.openxmlformats.org/officeDocument/2006/relationships/image" Target="../media/image32.wmf"/><Relationship Id="rId4" Type="http://schemas.openxmlformats.org/officeDocument/2006/relationships/oleObject" Target="../embeddings/oleObject2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3.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3.bin"/><Relationship Id="rId5" Type="http://schemas.openxmlformats.org/officeDocument/2006/relationships/image" Target="../media/image35.wmf"/><Relationship Id="rId4" Type="http://schemas.openxmlformats.org/officeDocument/2006/relationships/oleObject" Target="../embeddings/oleObject32.bin"/><Relationship Id="rId9" Type="http://schemas.openxmlformats.org/officeDocument/2006/relationships/image" Target="../media/image37.wmf"/></Relationships>
</file>

<file path=ppt/slides/_rels/slide2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5.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7.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7.png"/><Relationship Id="rId5" Type="http://schemas.openxmlformats.org/officeDocument/2006/relationships/image" Target="../media/image5.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8.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7.png"/><Relationship Id="rId5" Type="http://schemas.openxmlformats.org/officeDocument/2006/relationships/image" Target="../media/image9.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228600"/>
            <a:ext cx="8915400" cy="747897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Olin103</a:t>
            </a:r>
          </a:p>
          <a:p>
            <a:pPr algn="ctr"/>
            <a:endParaRPr lang="en-US" sz="3200" b="1" dirty="0"/>
          </a:p>
          <a:p>
            <a:pPr algn="ctr"/>
            <a:r>
              <a:rPr lang="en-US" sz="3200" b="1" dirty="0"/>
              <a:t>Plan for Lecture 7 -- 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a:p>
            <a:pPr marL="457200" lvl="2" algn="ctr">
              <a:spcBef>
                <a:spcPct val="50000"/>
              </a:spcBef>
            </a:pPr>
            <a:endParaRPr lang="en-US" sz="3200" b="1" dirty="0">
              <a:solidFill>
                <a:schemeClr val="folHlink"/>
              </a:solidFill>
            </a:endParaRPr>
          </a:p>
          <a:p>
            <a:pPr marL="457200" lvl="2" algn="ctr">
              <a:spcBef>
                <a:spcPct val="50000"/>
              </a:spcBef>
            </a:pPr>
            <a:r>
              <a:rPr lang="en-US" sz="3200" b="1" dirty="0">
                <a:solidFill>
                  <a:schemeClr val="folHlink"/>
                </a:solidFill>
              </a:rPr>
              <a:t>Example problems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spid="_x0000_s50254" name="数式" r:id="rId4" imgW="4051080" imgH="1917360" progId="Equation.3">
                  <p:embed/>
                </p:oleObj>
              </mc:Choice>
              <mc:Fallback>
                <p:oleObj name="数式" r:id="rId4" imgW="4051080" imgH="1917360" progId="Equation.3">
                  <p:embed/>
                  <p:pic>
                    <p:nvPicPr>
                      <p:cNvPr id="0" name="Object 6"/>
                      <p:cNvPicPr>
                        <a:picLocks noChangeAspect="1" noChangeArrowheads="1"/>
                      </p:cNvPicPr>
                      <p:nvPr/>
                    </p:nvPicPr>
                    <p:blipFill>
                      <a:blip r:embed="rId5"/>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397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418226028"/>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spid="_x0000_s63506" name="Equation" r:id="rId4" imgW="3708360" imgH="2692080" progId="Equation.DSMT4">
                  <p:embed/>
                </p:oleObj>
              </mc:Choice>
              <mc:Fallback>
                <p:oleObj name="Equation" r:id="rId4" imgW="3708360" imgH="2692080" progId="Equation.DSMT4">
                  <p:embed/>
                  <p:pic>
                    <p:nvPicPr>
                      <p:cNvPr id="6" name="Object 5"/>
                      <p:cNvPicPr>
                        <a:picLocks noChangeAspect="1" noChangeArrowheads="1"/>
                      </p:cNvPicPr>
                      <p:nvPr/>
                    </p:nvPicPr>
                    <p:blipFill>
                      <a:blip r:embed="rId5"/>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9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spid="_x0000_s64540" name="Equation" r:id="rId4" imgW="3581280" imgH="1854000" progId="Equation.DSMT4">
                  <p:embed/>
                </p:oleObj>
              </mc:Choice>
              <mc:Fallback>
                <p:oleObj name="Equation" r:id="rId4" imgW="3581280" imgH="1854000" progId="Equation.DSMT4">
                  <p:embed/>
                  <p:pic>
                    <p:nvPicPr>
                      <p:cNvPr id="6" name="Object 5"/>
                      <p:cNvPicPr>
                        <a:picLocks noChangeAspect="1" noChangeArrowheads="1"/>
                      </p:cNvPicPr>
                      <p:nvPr/>
                    </p:nvPicPr>
                    <p:blipFill>
                      <a:blip r:embed="rId5"/>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spid="_x0000_s64541" name="Equation" r:id="rId6" imgW="3644640" imgH="812520" progId="Equation.DSMT4">
                  <p:embed/>
                </p:oleObj>
              </mc:Choice>
              <mc:Fallback>
                <p:oleObj name="Equation" r:id="rId6" imgW="3644640" imgH="812520" progId="Equation.DSMT4">
                  <p:embed/>
                  <p:pic>
                    <p:nvPicPr>
                      <p:cNvPr id="6" name="Object 5"/>
                      <p:cNvPicPr>
                        <a:picLocks noChangeAspect="1" noChangeArrowheads="1"/>
                      </p:cNvPicPr>
                      <p:nvPr/>
                    </p:nvPicPr>
                    <p:blipFill>
                      <a:blip r:embed="rId7"/>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spid="_x0000_s51372" name="数式" r:id="rId4" imgW="3479760" imgH="1930320" progId="Equation.3">
                  <p:embed/>
                </p:oleObj>
              </mc:Choice>
              <mc:Fallback>
                <p:oleObj name="数式" r:id="rId4" imgW="3479760" imgH="1930320" progId="Equation.3">
                  <p:embed/>
                  <p:pic>
                    <p:nvPicPr>
                      <p:cNvPr id="0" name="Object 4"/>
                      <p:cNvPicPr>
                        <a:picLocks noChangeAspect="1" noChangeArrowheads="1"/>
                      </p:cNvPicPr>
                      <p:nvPr/>
                    </p:nvPicPr>
                    <p:blipFill>
                      <a:blip r:embed="rId5"/>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spid="_x0000_s51373" name="Equation" r:id="rId6" imgW="4216320" imgH="1600200" progId="Equation.DSMT4">
                  <p:embed/>
                </p:oleObj>
              </mc:Choice>
              <mc:Fallback>
                <p:oleObj name="Equation" r:id="rId6" imgW="4216320" imgH="1600200" progId="Equation.DSMT4">
                  <p:embed/>
                  <p:pic>
                    <p:nvPicPr>
                      <p:cNvPr id="0" name="Object 5"/>
                      <p:cNvPicPr>
                        <a:picLocks noChangeAspect="1" noChangeArrowheads="1"/>
                      </p:cNvPicPr>
                      <p:nvPr/>
                    </p:nvPicPr>
                    <p:blipFill>
                      <a:blip r:embed="rId7"/>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spid="_x0000_s51374" name="Equation" r:id="rId8" imgW="799920" imgH="266400" progId="Equation.DSMT4">
                  <p:embed/>
                </p:oleObj>
              </mc:Choice>
              <mc:Fallback>
                <p:oleObj name="Equation" r:id="rId8" imgW="799920" imgH="266400" progId="Equation.DSMT4">
                  <p:embed/>
                  <p:pic>
                    <p:nvPicPr>
                      <p:cNvPr id="0" name=""/>
                      <p:cNvPicPr/>
                      <p:nvPr/>
                    </p:nvPicPr>
                    <p:blipFill>
                      <a:blip r:embed="rId9"/>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grpSp>
        <p:nvGrpSpPr>
          <p:cNvPr id="14" name="Group 13"/>
          <p:cNvGrpSpPr/>
          <p:nvPr/>
        </p:nvGrpSpPr>
        <p:grpSpPr>
          <a:xfrm>
            <a:off x="4343400" y="2037694"/>
            <a:ext cx="4800600" cy="4843166"/>
            <a:chOff x="4343400" y="2037694"/>
            <a:chExt cx="4800600"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610600" y="5329535"/>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80363451"/>
              </p:ext>
            </p:extLst>
          </p:nvPr>
        </p:nvGraphicFramePr>
        <p:xfrm>
          <a:off x="477837" y="228600"/>
          <a:ext cx="8132763" cy="4130675"/>
        </p:xfrm>
        <a:graphic>
          <a:graphicData uri="http://schemas.openxmlformats.org/presentationml/2006/ole">
            <mc:AlternateContent xmlns:mc="http://schemas.openxmlformats.org/markup-compatibility/2006">
              <mc:Choice xmlns:v="urn:schemas-microsoft-com:vml" Requires="v">
                <p:oleObj spid="_x0000_s52296" name="Equation" r:id="rId5" imgW="3848040" imgH="1955520" progId="Equation.DSMT4">
                  <p:embed/>
                </p:oleObj>
              </mc:Choice>
              <mc:Fallback>
                <p:oleObj name="Equation" r:id="rId5" imgW="3848040" imgH="1955520" progId="Equation.DSMT4">
                  <p:embed/>
                  <p:pic>
                    <p:nvPicPr>
                      <p:cNvPr id="0" name="Object 5"/>
                      <p:cNvPicPr>
                        <a:picLocks noChangeAspect="1" noChangeArrowheads="1"/>
                      </p:cNvPicPr>
                      <p:nvPr/>
                    </p:nvPicPr>
                    <p:blipFill>
                      <a:blip r:embed="rId6"/>
                      <a:srcRect/>
                      <a:stretch>
                        <a:fillRect/>
                      </a:stretch>
                    </p:blipFill>
                    <p:spPr bwMode="auto">
                      <a:xfrm>
                        <a:off x="477837" y="228600"/>
                        <a:ext cx="8132763"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362200" y="203200"/>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Tree>
    <p:extLst>
      <p:ext uri="{BB962C8B-B14F-4D97-AF65-F5344CB8AC3E}">
        <p14:creationId xmlns:p14="http://schemas.microsoft.com/office/powerpoint/2010/main" val="2052670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84859798"/>
              </p:ext>
            </p:extLst>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spid="_x0000_s53320" name="Equation" r:id="rId4" imgW="3390840" imgH="3708360" progId="Equation.DSMT4">
                  <p:embed/>
                </p:oleObj>
              </mc:Choice>
              <mc:Fallback>
                <p:oleObj name="Equation" r:id="rId4" imgW="3390840" imgH="3708360" progId="Equation.DSMT4">
                  <p:embed/>
                  <p:pic>
                    <p:nvPicPr>
                      <p:cNvPr id="0" name="Object 4"/>
                      <p:cNvPicPr>
                        <a:picLocks noChangeAspect="1" noChangeArrowheads="1"/>
                      </p:cNvPicPr>
                      <p:nvPr/>
                    </p:nvPicPr>
                    <p:blipFill>
                      <a:blip r:embed="rId5"/>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74816102"/>
              </p:ext>
            </p:extLst>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spid="_x0000_s62511" name="Equation" r:id="rId5" imgW="2158920" imgH="723600" progId="Equation.DSMT4">
                  <p:embed/>
                </p:oleObj>
              </mc:Choice>
              <mc:Fallback>
                <p:oleObj name="Equation" r:id="rId5" imgW="2158920" imgH="723600" progId="Equation.DSMT4">
                  <p:embed/>
                  <p:pic>
                    <p:nvPicPr>
                      <p:cNvPr id="0" name=""/>
                      <p:cNvPicPr/>
                      <p:nvPr/>
                    </p:nvPicPr>
                    <p:blipFill>
                      <a:blip r:embed="rId6"/>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extLst>
              <p:ext uri="{D42A27DB-BD31-4B8C-83A1-F6EECF244321}">
                <p14:modId xmlns:p14="http://schemas.microsoft.com/office/powerpoint/2010/main" val="1500894452"/>
              </p:ext>
            </p:extLst>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spid="_x0000_s62512" name="Equation" r:id="rId7" imgW="3085920" imgH="1104840" progId="Equation.DSMT4">
                  <p:embed/>
                </p:oleObj>
              </mc:Choice>
              <mc:Fallback>
                <p:oleObj name="Equation" r:id="rId7" imgW="3085920" imgH="1104840" progId="Equation.DSMT4">
                  <p:embed/>
                  <p:pic>
                    <p:nvPicPr>
                      <p:cNvPr id="0" name=""/>
                      <p:cNvPicPr/>
                      <p:nvPr/>
                    </p:nvPicPr>
                    <p:blipFill>
                      <a:blip r:embed="rId8"/>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extLst>
              <p:ext uri="{D42A27DB-BD31-4B8C-83A1-F6EECF244321}">
                <p14:modId xmlns:p14="http://schemas.microsoft.com/office/powerpoint/2010/main" val="3823663114"/>
              </p:ext>
            </p:extLst>
          </p:nvPr>
        </p:nvGraphicFramePr>
        <p:xfrm>
          <a:off x="1343025" y="2008188"/>
          <a:ext cx="4400550" cy="533400"/>
        </p:xfrm>
        <a:graphic>
          <a:graphicData uri="http://schemas.openxmlformats.org/presentationml/2006/ole">
            <mc:AlternateContent xmlns:mc="http://schemas.openxmlformats.org/markup-compatibility/2006">
              <mc:Choice xmlns:v="urn:schemas-microsoft-com:vml" Requires="v">
                <p:oleObj spid="_x0000_s62513" name="Equation" r:id="rId9" imgW="2095200" imgH="253800" progId="Equation.DSMT4">
                  <p:embed/>
                </p:oleObj>
              </mc:Choice>
              <mc:Fallback>
                <p:oleObj name="Equation" r:id="rId9" imgW="2095200" imgH="253800" progId="Equation.DSMT4">
                  <p:embed/>
                  <p:pic>
                    <p:nvPicPr>
                      <p:cNvPr id="0" name=""/>
                      <p:cNvPicPr/>
                      <p:nvPr/>
                    </p:nvPicPr>
                    <p:blipFill>
                      <a:blip r:embed="rId10"/>
                      <a:stretch>
                        <a:fillRect/>
                      </a:stretch>
                    </p:blipFill>
                    <p:spPr>
                      <a:xfrm>
                        <a:off x="1343025" y="2008188"/>
                        <a:ext cx="4400550" cy="533400"/>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91050895"/>
              </p:ext>
            </p:extLst>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spid="_x0000_s65552" name="Equation" r:id="rId5" imgW="2158920" imgH="723600" progId="Equation.DSMT4">
                  <p:embed/>
                </p:oleObj>
              </mc:Choice>
              <mc:Fallback>
                <p:oleObj name="Equation" r:id="rId5" imgW="2158920" imgH="723600" progId="Equation.DSMT4">
                  <p:embed/>
                  <p:pic>
                    <p:nvPicPr>
                      <p:cNvPr id="6" name="Object 5"/>
                      <p:cNvPicPr/>
                      <p:nvPr/>
                    </p:nvPicPr>
                    <p:blipFill>
                      <a:blip r:embed="rId6"/>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extLst>
              <p:ext uri="{D42A27DB-BD31-4B8C-83A1-F6EECF244321}">
                <p14:modId xmlns:p14="http://schemas.microsoft.com/office/powerpoint/2010/main" val="1093912807"/>
              </p:ext>
            </p:extLst>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spid="_x0000_s65553" name="Equation" r:id="rId7" imgW="3009600" imgH="736560" progId="Equation.DSMT4">
                  <p:embed/>
                </p:oleObj>
              </mc:Choice>
              <mc:Fallback>
                <p:oleObj name="Equation" r:id="rId7" imgW="3009600" imgH="736560" progId="Equation.DSMT4">
                  <p:embed/>
                  <p:pic>
                    <p:nvPicPr>
                      <p:cNvPr id="0" name=""/>
                      <p:cNvPicPr/>
                      <p:nvPr/>
                    </p:nvPicPr>
                    <p:blipFill>
                      <a:blip r:embed="rId8"/>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81000" y="457200"/>
            <a:ext cx="7924800" cy="769441"/>
          </a:xfrm>
          <a:prstGeom prst="rect">
            <a:avLst/>
          </a:prstGeom>
          <a:noFill/>
        </p:spPr>
        <p:txBody>
          <a:bodyPr wrap="square" rtlCol="0">
            <a:spAutoFit/>
          </a:bodyPr>
          <a:lstStyle/>
          <a:p>
            <a:r>
              <a:rPr lang="en-US" sz="2400" dirty="0">
                <a:latin typeface="+mj-lt"/>
              </a:rPr>
              <a:t>Another example:</a:t>
            </a:r>
          </a:p>
          <a:p>
            <a:pPr lvl="1"/>
            <a:r>
              <a:rPr lang="en-US" sz="2000" dirty="0">
                <a:latin typeface="+mj-lt"/>
              </a:rPr>
              <a:t>(Courtesy of F. B. Hildebrand, Methods of Applied Mathematics)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64691710"/>
              </p:ext>
            </p:extLst>
          </p:nvPr>
        </p:nvGraphicFramePr>
        <p:xfrm>
          <a:off x="969963" y="1743075"/>
          <a:ext cx="6443662" cy="4505325"/>
        </p:xfrm>
        <a:graphic>
          <a:graphicData uri="http://schemas.openxmlformats.org/presentationml/2006/ole">
            <mc:AlternateContent xmlns:mc="http://schemas.openxmlformats.org/markup-compatibility/2006">
              <mc:Choice xmlns:v="urn:schemas-microsoft-com:vml" Requires="v">
                <p:oleObj spid="_x0000_s57391" name="数式" r:id="rId4" imgW="3047760" imgH="2133360" progId="Equation.3">
                  <p:embed/>
                </p:oleObj>
              </mc:Choice>
              <mc:Fallback>
                <p:oleObj name="数式" r:id="rId4" imgW="3047760" imgH="2133360" progId="Equation.3">
                  <p:embed/>
                  <p:pic>
                    <p:nvPicPr>
                      <p:cNvPr id="0" name="Object 4"/>
                      <p:cNvPicPr>
                        <a:picLocks noChangeAspect="1" noChangeArrowheads="1"/>
                      </p:cNvPicPr>
                      <p:nvPr/>
                    </p:nvPicPr>
                    <p:blipFill>
                      <a:blip r:embed="rId5"/>
                      <a:srcRect/>
                      <a:stretch>
                        <a:fillRect/>
                      </a:stretch>
                    </p:blipFill>
                    <p:spPr bwMode="auto">
                      <a:xfrm>
                        <a:off x="969963" y="1743075"/>
                        <a:ext cx="64436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72252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6429220"/>
              </p:ext>
            </p:extLst>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spid="_x0000_s54411" name="数式" r:id="rId4" imgW="3492360" imgH="1587240" progId="Equation.3">
                  <p:embed/>
                </p:oleObj>
              </mc:Choice>
              <mc:Fallback>
                <p:oleObj name="数式" r:id="rId4" imgW="3492360" imgH="1587240" progId="Equation.3">
                  <p:embed/>
                  <p:pic>
                    <p:nvPicPr>
                      <p:cNvPr id="0" name="Object 5"/>
                      <p:cNvPicPr>
                        <a:picLocks noChangeAspect="1" noChangeArrowheads="1"/>
                      </p:cNvPicPr>
                      <p:nvPr/>
                    </p:nvPicPr>
                    <p:blipFill>
                      <a:blip r:embed="rId5"/>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3305891"/>
              </p:ext>
            </p:extLst>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spid="_x0000_s54412" name="数式" r:id="rId6" imgW="3314520" imgH="1930320" progId="Equation.3">
                  <p:embed/>
                </p:oleObj>
              </mc:Choice>
              <mc:Fallback>
                <p:oleObj name="数式" r:id="rId6" imgW="3314520" imgH="1930320" progId="Equation.3">
                  <p:embed/>
                  <p:pic>
                    <p:nvPicPr>
                      <p:cNvPr id="0" name="Object 4"/>
                      <p:cNvPicPr>
                        <a:picLocks noChangeAspect="1" noChangeArrowheads="1"/>
                      </p:cNvPicPr>
                      <p:nvPr/>
                    </p:nvPicPr>
                    <p:blipFill>
                      <a:blip r:embed="rId7"/>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1285C6EF-1B52-4364-866D-DBBD55C422AB}"/>
              </a:ext>
            </a:extLst>
          </p:cNvPr>
          <p:cNvPicPr>
            <a:picLocks noChangeAspect="1"/>
          </p:cNvPicPr>
          <p:nvPr/>
        </p:nvPicPr>
        <p:blipFill>
          <a:blip r:embed="rId3"/>
          <a:stretch>
            <a:fillRect/>
          </a:stretch>
        </p:blipFill>
        <p:spPr>
          <a:xfrm>
            <a:off x="304800" y="1371600"/>
            <a:ext cx="8727950" cy="3917880"/>
          </a:xfrm>
          <a:prstGeom prst="rect">
            <a:avLst/>
          </a:prstGeom>
        </p:spPr>
      </p:pic>
      <p:sp>
        <p:nvSpPr>
          <p:cNvPr id="5" name="Right Arrow 4"/>
          <p:cNvSpPr/>
          <p:nvPr/>
        </p:nvSpPr>
        <p:spPr>
          <a:xfrm>
            <a:off x="76200" y="4495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740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70916137"/>
              </p:ext>
            </p:extLst>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spid="_x0000_s56431" name="Equation" r:id="rId4" imgW="5168880" imgH="4686120" progId="Equation.DSMT4">
                  <p:embed/>
                </p:oleObj>
              </mc:Choice>
              <mc:Fallback>
                <p:oleObj name="Equation" r:id="rId4" imgW="5168880" imgH="4686120" progId="Equation.DSMT4">
                  <p:embed/>
                  <p:pic>
                    <p:nvPicPr>
                      <p:cNvPr id="0" name="Object 5"/>
                      <p:cNvPicPr>
                        <a:picLocks noChangeAspect="1" noChangeArrowheads="1"/>
                      </p:cNvPicPr>
                      <p:nvPr/>
                    </p:nvPicPr>
                    <p:blipFill>
                      <a:blip r:embed="rId5"/>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32264289"/>
              </p:ext>
            </p:extLst>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spid="_x0000_s56432" name="Equation" r:id="rId6" imgW="4101840" imgH="3606480" progId="Equation.DSMT4">
                  <p:embed/>
                </p:oleObj>
              </mc:Choice>
              <mc:Fallback>
                <p:oleObj name="Equation" r:id="rId6" imgW="4101840" imgH="3606480" progId="Equation.DSMT4">
                  <p:embed/>
                  <p:pic>
                    <p:nvPicPr>
                      <p:cNvPr id="0" name="Object 4"/>
                      <p:cNvPicPr>
                        <a:picLocks noChangeAspect="1" noChangeArrowheads="1"/>
                      </p:cNvPicPr>
                      <p:nvPr/>
                    </p:nvPicPr>
                    <p:blipFill>
                      <a:blip r:embed="rId7"/>
                      <a:srcRect/>
                      <a:stretch>
                        <a:fillRect/>
                      </a:stretch>
                    </p:blipFill>
                    <p:spPr bwMode="auto">
                      <a:xfrm>
                        <a:off x="4195506" y="2209799"/>
                        <a:ext cx="4922336" cy="43291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09673897"/>
              </p:ext>
            </p:extLst>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spid="_x0000_s60453" name="数式" r:id="rId4" imgW="3555720" imgH="2336760" progId="Equation.3">
                  <p:embed/>
                </p:oleObj>
              </mc:Choice>
              <mc:Fallback>
                <p:oleObj name="数式" r:id="rId4" imgW="3555720" imgH="2336760" progId="Equation.3">
                  <p:embed/>
                  <p:pic>
                    <p:nvPicPr>
                      <p:cNvPr id="0" name=""/>
                      <p:cNvPicPr>
                        <a:picLocks noChangeAspect="1" noChangeArrowheads="1"/>
                      </p:cNvPicPr>
                      <p:nvPr/>
                    </p:nvPicPr>
                    <p:blipFill>
                      <a:blip r:embed="rId5"/>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4979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spid="_x0000_s61547" name="数式" r:id="rId4" imgW="952200" imgH="431640" progId="Equation.3">
                    <p:embed/>
                  </p:oleObj>
                </mc:Choice>
                <mc:Fallback>
                  <p:oleObj name="数式" r:id="rId4" imgW="952200" imgH="431640" progId="Equation.3">
                    <p:embed/>
                    <p:pic>
                      <p:nvPicPr>
                        <p:cNvPr id="0" name=""/>
                        <p:cNvPicPr>
                          <a:picLocks noChangeAspect="1" noChangeArrowheads="1"/>
                        </p:cNvPicPr>
                        <p:nvPr/>
                      </p:nvPicPr>
                      <p:blipFill>
                        <a:blip r:embed="rId5"/>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spid="_x0000_s61548" name="数式" r:id="rId6" imgW="1549080" imgH="1688760" progId="Equation.3">
                  <p:embed/>
                </p:oleObj>
              </mc:Choice>
              <mc:Fallback>
                <p:oleObj name="数式" r:id="rId6" imgW="1549080" imgH="1688760" progId="Equation.3">
                  <p:embed/>
                  <p:pic>
                    <p:nvPicPr>
                      <p:cNvPr id="0" name=""/>
                      <p:cNvPicPr>
                        <a:picLocks noChangeAspect="1" noChangeArrowheads="1"/>
                      </p:cNvPicPr>
                      <p:nvPr/>
                    </p:nvPicPr>
                    <p:blipFill>
                      <a:blip r:embed="rId7"/>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3784600" y="558800"/>
          <a:ext cx="4830763" cy="2740025"/>
        </p:xfrm>
        <a:graphic>
          <a:graphicData uri="http://schemas.openxmlformats.org/presentationml/2006/ole">
            <mc:AlternateContent xmlns:mc="http://schemas.openxmlformats.org/markup-compatibility/2006">
              <mc:Choice xmlns:v="urn:schemas-microsoft-com:vml" Requires="v">
                <p:oleObj spid="_x0000_s61549" name="数式" r:id="rId8" imgW="2501640" imgH="1422360" progId="Equation.3">
                  <p:embed/>
                </p:oleObj>
              </mc:Choice>
              <mc:Fallback>
                <p:oleObj name="数式" r:id="rId8" imgW="2501640" imgH="1422360" progId="Equation.3">
                  <p:embed/>
                  <p:pic>
                    <p:nvPicPr>
                      <p:cNvPr id="0" name=""/>
                      <p:cNvPicPr>
                        <a:picLocks noChangeAspect="1" noChangeArrowheads="1"/>
                      </p:cNvPicPr>
                      <p:nvPr/>
                    </p:nvPicPr>
                    <p:blipFill>
                      <a:blip r:embed="rId9"/>
                      <a:srcRect/>
                      <a:stretch>
                        <a:fillRect/>
                      </a:stretch>
                    </p:blipFill>
                    <p:spPr bwMode="auto">
                      <a:xfrm>
                        <a:off x="3784600" y="558800"/>
                        <a:ext cx="4830763"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5137"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spid="_x0000_s46239" name="数式" r:id="rId5" imgW="495000" imgH="393480" progId="Equation.3">
                  <p:embed/>
                </p:oleObj>
              </mc:Choice>
              <mc:Fallback>
                <p:oleObj name="数式" r:id="rId5" imgW="495000" imgH="393480" progId="Equation.3">
                  <p:embed/>
                  <p:pic>
                    <p:nvPicPr>
                      <p:cNvPr id="0" name=""/>
                      <p:cNvPicPr/>
                      <p:nvPr/>
                    </p:nvPicPr>
                    <p:blipFill>
                      <a:blip r:embed="rId6"/>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spid="_x0000_s46240" name="数式" r:id="rId7" imgW="2755800" imgH="850680" progId="Equation.3">
                  <p:embed/>
                </p:oleObj>
              </mc:Choice>
              <mc:Fallback>
                <p:oleObj name="数式" r:id="rId7" imgW="2755800" imgH="850680" progId="Equation.3">
                  <p:embed/>
                  <p:pic>
                    <p:nvPicPr>
                      <p:cNvPr id="0" name="Object 6"/>
                      <p:cNvPicPr>
                        <a:picLocks noChangeAspect="1" noChangeArrowheads="1"/>
                      </p:cNvPicPr>
                      <p:nvPr/>
                    </p:nvPicPr>
                    <p:blipFill>
                      <a:blip r:embed="rId8"/>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a:t>
            </a:r>
          </a:p>
        </p:txBody>
      </p:sp>
      <p:graphicFrame>
        <p:nvGraphicFramePr>
          <p:cNvPr id="6" name="Object 5"/>
          <p:cNvGraphicFramePr>
            <a:graphicFrameLocks noChangeAspect="1"/>
          </p:cNvGraphicFramePr>
          <p:nvPr>
            <p:extLst>
              <p:ext uri="{D42A27DB-BD31-4B8C-83A1-F6EECF244321}">
                <p14:modId xmlns:p14="http://schemas.microsoft.com/office/powerpoint/2010/main" val="3785865928"/>
              </p:ext>
            </p:extLst>
          </p:nvPr>
        </p:nvGraphicFramePr>
        <p:xfrm>
          <a:off x="681038" y="606425"/>
          <a:ext cx="7705725" cy="2898775"/>
        </p:xfrm>
        <a:graphic>
          <a:graphicData uri="http://schemas.openxmlformats.org/presentationml/2006/ole">
            <mc:AlternateContent xmlns:mc="http://schemas.openxmlformats.org/markup-compatibility/2006">
              <mc:Choice xmlns:v="urn:schemas-microsoft-com:vml" Requires="v">
                <p:oleObj spid="_x0000_s47264" name="Equation" r:id="rId4" imgW="3644640" imgH="1371600" progId="Equation.DSMT4">
                  <p:embed/>
                </p:oleObj>
              </mc:Choice>
              <mc:Fallback>
                <p:oleObj name="Equation" r:id="rId4" imgW="3644640" imgH="1371600" progId="Equation.DSMT4">
                  <p:embed/>
                  <p:pic>
                    <p:nvPicPr>
                      <p:cNvPr id="0" name="Object 7"/>
                      <p:cNvPicPr>
                        <a:picLocks noChangeAspect="1" noChangeArrowheads="1"/>
                      </p:cNvPicPr>
                      <p:nvPr/>
                    </p:nvPicPr>
                    <p:blipFill>
                      <a:blip r:embed="rId5"/>
                      <a:srcRect/>
                      <a:stretch>
                        <a:fillRect/>
                      </a:stretch>
                    </p:blipFill>
                    <p:spPr bwMode="auto">
                      <a:xfrm>
                        <a:off x="681038" y="606425"/>
                        <a:ext cx="7705725"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47265" name="数式" r:id="rId7" imgW="1295280" imgH="711000" progId="Equation.3">
                  <p:embed/>
                </p:oleObj>
              </mc:Choice>
              <mc:Fallback>
                <p:oleObj name="数式" r:id="rId7" imgW="1295280" imgH="711000" progId="Equation.3">
                  <p:embed/>
                  <p:pic>
                    <p:nvPicPr>
                      <p:cNvPr id="0" name="Object 5"/>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9/9/2020</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2020 -- Lecture 7</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925150215"/>
              </p:ext>
            </p:extLst>
          </p:nvPr>
        </p:nvGraphicFramePr>
        <p:xfrm>
          <a:off x="541338" y="2971800"/>
          <a:ext cx="7540625" cy="1169988"/>
        </p:xfrm>
        <a:graphic>
          <a:graphicData uri="http://schemas.openxmlformats.org/presentationml/2006/ole">
            <mc:AlternateContent xmlns:mc="http://schemas.openxmlformats.org/markup-compatibility/2006">
              <mc:Choice xmlns:v="urn:schemas-microsoft-com:vml" Requires="v">
                <p:oleObj spid="_x0000_s67592" name="Equation" r:id="rId4" imgW="2946240" imgH="457200" progId="Equation.DSMT4">
                  <p:embed/>
                </p:oleObj>
              </mc:Choice>
              <mc:Fallback>
                <p:oleObj name="Equation" r:id="rId4" imgW="2946240" imgH="457200" progId="Equation.DSMT4">
                  <p:embed/>
                  <p:pic>
                    <p:nvPicPr>
                      <p:cNvPr id="0" name=""/>
                      <p:cNvPicPr/>
                      <p:nvPr/>
                    </p:nvPicPr>
                    <p:blipFill>
                      <a:blip r:embed="rId5"/>
                      <a:stretch>
                        <a:fillRect/>
                      </a:stretch>
                    </p:blipFill>
                    <p:spPr>
                      <a:xfrm>
                        <a:off x="541338" y="2971800"/>
                        <a:ext cx="7540625" cy="1169988"/>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a:t>
            </a:r>
          </a:p>
        </p:txBody>
      </p:sp>
      <p:graphicFrame>
        <p:nvGraphicFramePr>
          <p:cNvPr id="6" name="Object 5"/>
          <p:cNvGraphicFramePr>
            <a:graphicFrameLocks noChangeAspect="1"/>
          </p:cNvGraphicFramePr>
          <p:nvPr/>
        </p:nvGraphicFramePr>
        <p:xfrm>
          <a:off x="681038" y="606425"/>
          <a:ext cx="7705725" cy="2898775"/>
        </p:xfrm>
        <a:graphic>
          <a:graphicData uri="http://schemas.openxmlformats.org/presentationml/2006/ole">
            <mc:AlternateContent xmlns:mc="http://schemas.openxmlformats.org/markup-compatibility/2006">
              <mc:Choice xmlns:v="urn:schemas-microsoft-com:vml" Requires="v">
                <p:oleObj spid="_x0000_s66574" name="Equation" r:id="rId4" imgW="3644640" imgH="1371600" progId="Equation.DSMT4">
                  <p:embed/>
                </p:oleObj>
              </mc:Choice>
              <mc:Fallback>
                <p:oleObj name="Equation" r:id="rId4" imgW="3644640" imgH="1371600" progId="Equation.DSMT4">
                  <p:embed/>
                  <p:pic>
                    <p:nvPicPr>
                      <p:cNvPr id="6" name="Object 5"/>
                      <p:cNvPicPr>
                        <a:picLocks noChangeAspect="1" noChangeArrowheads="1"/>
                      </p:cNvPicPr>
                      <p:nvPr/>
                    </p:nvPicPr>
                    <p:blipFill>
                      <a:blip r:embed="rId5"/>
                      <a:srcRect/>
                      <a:stretch>
                        <a:fillRect/>
                      </a:stretch>
                    </p:blipFill>
                    <p:spPr bwMode="auto">
                      <a:xfrm>
                        <a:off x="681038" y="606425"/>
                        <a:ext cx="7705725"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spid="_x0000_s66575" name="数式" r:id="rId7" imgW="1295280" imgH="711000" progId="Equation.3">
                  <p:embed/>
                </p:oleObj>
              </mc:Choice>
              <mc:Fallback>
                <p:oleObj name="数式" r:id="rId7" imgW="1295280" imgH="711000" progId="Equation.3">
                  <p:embed/>
                  <p:pic>
                    <p:nvPicPr>
                      <p:cNvPr id="7" name="Object 6"/>
                      <p:cNvPicPr>
                        <a:picLocks noChangeAspect="1" noChangeArrowheads="1"/>
                      </p:cNvPicPr>
                      <p:nvPr/>
                    </p:nvPicPr>
                    <p:blipFill>
                      <a:blip r:embed="rId8"/>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7129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spid="_x0000_s48275" name="Equation" r:id="rId4" imgW="1409400" imgH="1244520" progId="Equation.DSMT4">
                  <p:embed/>
                </p:oleObj>
              </mc:Choice>
              <mc:Fallback>
                <p:oleObj name="Equation" r:id="rId4" imgW="1409400" imgH="1244520" progId="Equation.DSMT4">
                  <p:embed/>
                  <p:pic>
                    <p:nvPicPr>
                      <p:cNvPr id="0" name="Object 6"/>
                      <p:cNvPicPr>
                        <a:picLocks noChangeAspect="1" noChangeArrowheads="1"/>
                      </p:cNvPicPr>
                      <p:nvPr/>
                    </p:nvPicPr>
                    <p:blipFill>
                      <a:blip r:embed="rId5"/>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spid="_x0000_s48276" name="数式" r:id="rId7" imgW="2819160" imgH="1650960" progId="Equation.3">
                  <p:embed/>
                </p:oleObj>
              </mc:Choice>
              <mc:Fallback>
                <p:oleObj name="数式" r:id="rId7" imgW="2819160" imgH="1650960" progId="Equation.3">
                  <p:embed/>
                  <p:pic>
                    <p:nvPicPr>
                      <p:cNvPr id="0" name="Object 4"/>
                      <p:cNvPicPr>
                        <a:picLocks noChangeAspect="1" noChangeArrowheads="1"/>
                      </p:cNvPicPr>
                      <p:nvPr/>
                    </p:nvPicPr>
                    <p:blipFill>
                      <a:blip r:embed="rId8"/>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9/9/2020</a:t>
            </a:r>
            <a:endParaRPr lang="en-US" dirty="0"/>
          </a:p>
        </p:txBody>
      </p:sp>
      <p:sp>
        <p:nvSpPr>
          <p:cNvPr id="3" name="Footer Placeholder 2"/>
          <p:cNvSpPr>
            <a:spLocks noGrp="1"/>
          </p:cNvSpPr>
          <p:nvPr>
            <p:ph type="ftr" sz="quarter" idx="11"/>
          </p:nvPr>
        </p:nvSpPr>
        <p:spPr/>
        <p:txBody>
          <a:bodyPr/>
          <a:lstStyle/>
          <a:p>
            <a:r>
              <a:rPr lang="en-US"/>
              <a:t>PHY 711  Fall 2020 --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spid="_x0000_s49302" name="数式" r:id="rId4" imgW="3543120" imgH="1218960" progId="Equation.3">
                  <p:embed/>
                </p:oleObj>
              </mc:Choice>
              <mc:Fallback>
                <p:oleObj name="数式" r:id="rId4" imgW="3543120" imgH="1218960" progId="Equation.3">
                  <p:embed/>
                  <p:pic>
                    <p:nvPicPr>
                      <p:cNvPr id="0" name="Object 5"/>
                      <p:cNvPicPr>
                        <a:picLocks noChangeAspect="1" noChangeArrowheads="1"/>
                      </p:cNvPicPr>
                      <p:nvPr/>
                    </p:nvPicPr>
                    <p:blipFill>
                      <a:blip r:embed="rId5"/>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spid="_x0000_s49303" name="数式" r:id="rId6" imgW="2971800" imgH="1498320" progId="Equation.3">
                  <p:embed/>
                </p:oleObj>
              </mc:Choice>
              <mc:Fallback>
                <p:oleObj name="数式" r:id="rId6" imgW="2971800" imgH="1498320" progId="Equation.3">
                  <p:embed/>
                  <p:pic>
                    <p:nvPicPr>
                      <p:cNvPr id="0" name="Object 5"/>
                      <p:cNvPicPr>
                        <a:picLocks noChangeAspect="1" noChangeArrowheads="1"/>
                      </p:cNvPicPr>
                      <p:nvPr/>
                    </p:nvPicPr>
                    <p:blipFill>
                      <a:blip r:embed="rId7"/>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8088</TotalTime>
  <Words>866</Words>
  <Application>Microsoft Office PowerPoint</Application>
  <PresentationFormat>On-screen Show (4:3)</PresentationFormat>
  <Paragraphs>161</Paragraphs>
  <Slides>24</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1"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374</cp:revision>
  <cp:lastPrinted>2020-09-08T01:45:51Z</cp:lastPrinted>
  <dcterms:created xsi:type="dcterms:W3CDTF">2012-01-10T18:32:24Z</dcterms:created>
  <dcterms:modified xsi:type="dcterms:W3CDTF">2020-09-08T01:46:15Z</dcterms:modified>
</cp:coreProperties>
</file>