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414" r:id="rId4"/>
    <p:sldId id="394" r:id="rId5"/>
    <p:sldId id="395" r:id="rId6"/>
    <p:sldId id="396" r:id="rId7"/>
    <p:sldId id="383" r:id="rId8"/>
    <p:sldId id="384" r:id="rId9"/>
    <p:sldId id="397" r:id="rId10"/>
    <p:sldId id="385" r:id="rId11"/>
    <p:sldId id="386" r:id="rId12"/>
    <p:sldId id="387" r:id="rId13"/>
    <p:sldId id="388" r:id="rId14"/>
    <p:sldId id="389" r:id="rId15"/>
    <p:sldId id="403" r:id="rId16"/>
    <p:sldId id="398" r:id="rId17"/>
    <p:sldId id="404" r:id="rId18"/>
    <p:sldId id="405" r:id="rId19"/>
    <p:sldId id="406" r:id="rId20"/>
    <p:sldId id="407" r:id="rId21"/>
    <p:sldId id="408" r:id="rId22"/>
    <p:sldId id="409" r:id="rId23"/>
    <p:sldId id="410" r:id="rId24"/>
    <p:sldId id="411" r:id="rId25"/>
    <p:sldId id="412" r:id="rId26"/>
    <p:sldId id="413"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5" Type="http://schemas.openxmlformats.org/officeDocument/2006/relationships/image" Target="../media/image43.wmf"/><Relationship Id="rId4"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18.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8.wmf"/><Relationship Id="rId1" Type="http://schemas.openxmlformats.org/officeDocument/2006/relationships/image" Target="../media/image23.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13.wmf"/><Relationship Id="rId1" Type="http://schemas.openxmlformats.org/officeDocument/2006/relationships/image" Target="../media/image18.wmf"/><Relationship Id="rId5" Type="http://schemas.openxmlformats.org/officeDocument/2006/relationships/image" Target="../media/image27.wmf"/><Relationship Id="rId4"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13.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9/12/2020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9/12/2020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examine how the calculus of variation can be used to analyze the physical mechanics of particle motion.     This material follows your textbook in both Chapter 3 and Chapter 6.</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62703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from </a:t>
            </a:r>
            <a:r>
              <a:rPr lang="en-US" dirty="0" err="1"/>
              <a:t>D’Alembert’s</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316086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using the </a:t>
            </a:r>
            <a:r>
              <a:rPr lang="en-US" dirty="0" err="1"/>
              <a:t>Lagrangian</a:t>
            </a:r>
            <a:r>
              <a:rPr lang="en-US" dirty="0"/>
              <a:t> formalism for a simple pendulum.</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609129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a:t>
            </a:r>
            <a:r>
              <a:rPr lang="en-US" dirty="0" err="1"/>
              <a:t>Lagrangian</a:t>
            </a:r>
            <a:r>
              <a:rPr lang="en-US" dirty="0"/>
              <a:t> formalism that we will encounter when we examine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2217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Harmonic oscillator example.     Here we again demonstrate the physical trajectory has the smallest “action”.</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542907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clever mathematicians figured out how to incorporate Lorentz  into the </a:t>
            </a:r>
            <a:r>
              <a:rPr lang="en-US" dirty="0" err="1"/>
              <a:t>Lagrangian</a:t>
            </a:r>
            <a:r>
              <a:rPr lang="en-US" dirty="0"/>
              <a:t> formalism.    Here we are assuming their result and showing that it is consistent.</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596748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updated schedule.   Note that HW 7 which will be covered in today’s lecture will be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306841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529398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57021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for a  magnetic field in the z direction.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891278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Euler-Lagrange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868845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17653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same magnetic field, but an equivalent vector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872720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get the same motion for </a:t>
            </a:r>
            <a:r>
              <a:rPr lang="en-US"/>
              <a:t>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827153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problem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64812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Previously we introduced the </a:t>
            </a:r>
            <a:r>
              <a:rPr lang="en-US" dirty="0" err="1"/>
              <a:t>Lagrangian</a:t>
            </a:r>
            <a:r>
              <a:rPr lang="en-US" dirty="0"/>
              <a:t> function without justification.    Here we follow a “derivation”  attributed to </a:t>
            </a:r>
            <a:r>
              <a:rPr lang="en-US" dirty="0" err="1"/>
              <a:t>d’Alembert</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979718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derivation is based on the notion of “generalized” coordinates which can be Cartesian coordinates or one of the many transformed coordinates, or even more “general”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230112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transformed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09728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the derivation following </a:t>
            </a:r>
            <a:r>
              <a:rPr lang="en-US" dirty="0" err="1"/>
              <a:t>D’Alembert’s</a:t>
            </a:r>
            <a:r>
              <a:rPr lang="en-US" dirty="0"/>
              <a:t> arguments.     x</a:t>
            </a:r>
            <a:r>
              <a:rPr lang="en-US" baseline="-25000" dirty="0"/>
              <a:t>i</a:t>
            </a:r>
            <a:r>
              <a:rPr lang="en-US" baseline="0" dirty="0"/>
              <a:t> denotes the cartesian coordinate while q denotes the “generalized” coordinate.    In this slide we consider the potential energy terms.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90917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derivations we consider the kinetic energy contributions.</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87093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346324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9/14/2020</a:t>
            </a:r>
            <a:endParaRPr lang="en-US" dirty="0"/>
          </a:p>
        </p:txBody>
      </p:sp>
      <p:sp>
        <p:nvSpPr>
          <p:cNvPr id="8" name="Footer Placeholder 7"/>
          <p:cNvSpPr>
            <a:spLocks noGrp="1"/>
          </p:cNvSpPr>
          <p:nvPr>
            <p:ph type="ftr" sz="quarter" idx="11"/>
          </p:nvPr>
        </p:nvSpPr>
        <p:spPr/>
        <p:txBody>
          <a:bodyPr/>
          <a:lstStyle/>
          <a:p>
            <a:r>
              <a:rPr lang="en-US"/>
              <a:t>PHY 711  Fall 2020 -- Lecture 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9/14/2020</a:t>
            </a:r>
            <a:endParaRPr lang="en-US" dirty="0"/>
          </a:p>
        </p:txBody>
      </p:sp>
      <p:sp>
        <p:nvSpPr>
          <p:cNvPr id="4" name="Footer Placeholder 3"/>
          <p:cNvSpPr>
            <a:spLocks noGrp="1"/>
          </p:cNvSpPr>
          <p:nvPr>
            <p:ph type="ftr" sz="quarter" idx="11"/>
          </p:nvPr>
        </p:nvSpPr>
        <p:spPr/>
        <p:txBody>
          <a:bodyPr/>
          <a:lstStyle/>
          <a:p>
            <a:r>
              <a:rPr lang="en-US"/>
              <a:t>PHY 711  Fall 2020 -- Lecture 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9/14/2020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0.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0.bin"/><Relationship Id="rId11" Type="http://schemas.openxmlformats.org/officeDocument/2006/relationships/image" Target="../media/image24.wmf"/><Relationship Id="rId5" Type="http://schemas.openxmlformats.org/officeDocument/2006/relationships/image" Target="../media/image23.w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27.wmf"/><Relationship Id="rId3" Type="http://schemas.openxmlformats.org/officeDocument/2006/relationships/notesSlide" Target="../notesSlides/notesSlide11.xml"/><Relationship Id="rId7" Type="http://schemas.openxmlformats.org/officeDocument/2006/relationships/image" Target="../media/image13.wmf"/><Relationship Id="rId12"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4.bin"/><Relationship Id="rId11" Type="http://schemas.openxmlformats.org/officeDocument/2006/relationships/image" Target="../media/image26.wmf"/><Relationship Id="rId5" Type="http://schemas.openxmlformats.org/officeDocument/2006/relationships/image" Target="../media/image18.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5.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2.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9.bin"/><Relationship Id="rId5" Type="http://schemas.openxmlformats.org/officeDocument/2006/relationships/image" Target="../media/image18.wmf"/><Relationship Id="rId4" Type="http://schemas.openxmlformats.org/officeDocument/2006/relationships/oleObject" Target="../embeddings/oleObject28.bin"/><Relationship Id="rId9" Type="http://schemas.openxmlformats.org/officeDocument/2006/relationships/image" Target="../media/image28.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2.bin"/><Relationship Id="rId5" Type="http://schemas.openxmlformats.org/officeDocument/2006/relationships/image" Target="../media/image29.wmf"/><Relationship Id="rId4" Type="http://schemas.openxmlformats.org/officeDocument/2006/relationships/oleObject" Target="../embeddings/oleObject3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4.bin"/><Relationship Id="rId5" Type="http://schemas.openxmlformats.org/officeDocument/2006/relationships/image" Target="../media/image31.wmf"/><Relationship Id="rId4" Type="http://schemas.openxmlformats.org/officeDocument/2006/relationships/oleObject" Target="../embeddings/oleObject33.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3.wmf"/><Relationship Id="rId5" Type="http://schemas.openxmlformats.org/officeDocument/2006/relationships/oleObject" Target="../embeddings/oleObject35.bin"/><Relationship Id="rId4" Type="http://schemas.openxmlformats.org/officeDocument/2006/relationships/image" Target="../media/image3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5.wmf"/><Relationship Id="rId4" Type="http://schemas.openxmlformats.org/officeDocument/2006/relationships/oleObject" Target="../embeddings/oleObject3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6.wmf"/><Relationship Id="rId4" Type="http://schemas.openxmlformats.org/officeDocument/2006/relationships/oleObject" Target="../embeddings/oleObject3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9.bin"/><Relationship Id="rId5" Type="http://schemas.openxmlformats.org/officeDocument/2006/relationships/image" Target="../media/image37.wmf"/><Relationship Id="rId4" Type="http://schemas.openxmlformats.org/officeDocument/2006/relationships/oleObject" Target="../embeddings/oleObject38.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43.wmf"/><Relationship Id="rId3" Type="http://schemas.openxmlformats.org/officeDocument/2006/relationships/notesSlide" Target="../notesSlides/notesSlide19.xml"/><Relationship Id="rId7" Type="http://schemas.openxmlformats.org/officeDocument/2006/relationships/image" Target="../media/image40.wmf"/><Relationship Id="rId12"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1.bin"/><Relationship Id="rId11" Type="http://schemas.openxmlformats.org/officeDocument/2006/relationships/image" Target="../media/image42.wmf"/><Relationship Id="rId5" Type="http://schemas.openxmlformats.org/officeDocument/2006/relationships/image" Target="../media/image39.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1.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notesSlide" Target="../notesSlides/notesSlide20.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6.bin"/><Relationship Id="rId5" Type="http://schemas.openxmlformats.org/officeDocument/2006/relationships/image" Target="../media/image44.wmf"/><Relationship Id="rId4" Type="http://schemas.openxmlformats.org/officeDocument/2006/relationships/oleObject" Target="../embeddings/oleObject45.bin"/><Relationship Id="rId9" Type="http://schemas.openxmlformats.org/officeDocument/2006/relationships/image" Target="../media/image46.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7.wmf"/><Relationship Id="rId4" Type="http://schemas.openxmlformats.org/officeDocument/2006/relationships/oleObject" Target="../embeddings/oleObject48.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notesSlide" Target="../notesSlides/notesSlide22.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50.bin"/><Relationship Id="rId5" Type="http://schemas.openxmlformats.org/officeDocument/2006/relationships/image" Target="../media/image48.wmf"/><Relationship Id="rId4" Type="http://schemas.openxmlformats.org/officeDocument/2006/relationships/oleObject" Target="../embeddings/oleObject49.bin"/><Relationship Id="rId9" Type="http://schemas.openxmlformats.org/officeDocument/2006/relationships/image" Target="../media/image50.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51.wmf"/><Relationship Id="rId4" Type="http://schemas.openxmlformats.org/officeDocument/2006/relationships/oleObject" Target="../embeddings/oleObject5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54.bin"/><Relationship Id="rId5" Type="http://schemas.openxmlformats.org/officeDocument/2006/relationships/image" Target="../media/image52.wmf"/><Relationship Id="rId4" Type="http://schemas.openxmlformats.org/officeDocument/2006/relationships/oleObject" Target="../embeddings/oleObject5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56.bin"/><Relationship Id="rId5" Type="http://schemas.openxmlformats.org/officeDocument/2006/relationships/image" Target="../media/image54.wmf"/><Relationship Id="rId4" Type="http://schemas.openxmlformats.org/officeDocument/2006/relationships/oleObject" Target="../embeddings/oleObject55.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notesSlide" Target="../notesSlides/notesSlide26.xml"/><Relationship Id="rId7" Type="http://schemas.openxmlformats.org/officeDocument/2006/relationships/image" Target="../media/image57.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58.bin"/><Relationship Id="rId5" Type="http://schemas.openxmlformats.org/officeDocument/2006/relationships/image" Target="../media/image56.wmf"/><Relationship Id="rId4" Type="http://schemas.openxmlformats.org/officeDocument/2006/relationships/oleObject" Target="../embeddings/oleObject57.bin"/><Relationship Id="rId9" Type="http://schemas.openxmlformats.org/officeDocument/2006/relationships/image" Target="../media/image58.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5.xml"/><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5.wmf"/><Relationship Id="rId10" Type="http://schemas.openxmlformats.org/officeDocument/2006/relationships/image" Target="../media/image7.wmf"/><Relationship Id="rId4" Type="http://schemas.openxmlformats.org/officeDocument/2006/relationships/oleObject" Target="../embeddings/oleObject2.bin"/><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6.xml"/><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6.wmf"/><Relationship Id="rId3" Type="http://schemas.openxmlformats.org/officeDocument/2006/relationships/notesSlide" Target="../notesSlides/notesSlide7.xml"/><Relationship Id="rId7" Type="http://schemas.openxmlformats.org/officeDocument/2006/relationships/image" Target="../media/image13.wmf"/><Relationship Id="rId12"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4.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9.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9.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image" Target="../media/image21.wmf"/><Relationship Id="rId4" Type="http://schemas.openxmlformats.org/officeDocument/2006/relationships/oleObject" Target="../embeddings/oleObject16.bin"/><Relationship Id="rId9"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9878" y="181957"/>
            <a:ext cx="9067800" cy="6140142"/>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900" b="1" dirty="0"/>
          </a:p>
          <a:p>
            <a:pPr algn="ctr"/>
            <a:r>
              <a:rPr lang="en-US" sz="3200" b="1" dirty="0"/>
              <a:t>Plan for Lecture 9 – Chap. 3&amp;6 in F&amp;W</a:t>
            </a:r>
            <a:endParaRPr lang="en-US" sz="3200" b="1" dirty="0">
              <a:solidFill>
                <a:schemeClr val="folHlink"/>
              </a:solidFill>
            </a:endParaRPr>
          </a:p>
          <a:p>
            <a:pPr marL="457200" lvl="2" algn="ctr">
              <a:spcBef>
                <a:spcPct val="50000"/>
              </a:spcBef>
            </a:pPr>
            <a:r>
              <a:rPr lang="en-US" sz="3200" b="1" dirty="0" err="1">
                <a:solidFill>
                  <a:schemeClr val="folHlink"/>
                </a:solidFill>
              </a:rPr>
              <a:t>Lagrangian</a:t>
            </a:r>
            <a:r>
              <a:rPr lang="en-US" sz="3200" b="1" dirty="0">
                <a:solidFill>
                  <a:schemeClr val="folHlink"/>
                </a:solidFill>
              </a:rPr>
              <a:t> mechanics</a:t>
            </a:r>
          </a:p>
          <a:p>
            <a:pPr marL="1428750" lvl="3" indent="-514350">
              <a:spcBef>
                <a:spcPct val="50000"/>
              </a:spcBef>
              <a:buFont typeface="+mj-lt"/>
              <a:buAutoNum type="arabicPeriod"/>
            </a:pPr>
            <a:r>
              <a:rPr lang="en-US" sz="3200" b="1" dirty="0" err="1">
                <a:solidFill>
                  <a:schemeClr val="folHlink"/>
                </a:solidFill>
              </a:rPr>
              <a:t>D’Alembert’s</a:t>
            </a:r>
            <a:r>
              <a:rPr lang="en-US" sz="3200" b="1" dirty="0">
                <a:solidFill>
                  <a:schemeClr val="folHlink"/>
                </a:solidFill>
              </a:rPr>
              <a:t> principle</a:t>
            </a:r>
          </a:p>
          <a:p>
            <a:pPr marL="1428750" lvl="3" indent="-514350">
              <a:spcBef>
                <a:spcPct val="50000"/>
              </a:spcBef>
              <a:buFont typeface="+mj-lt"/>
              <a:buAutoNum type="arabicPeriod"/>
            </a:pPr>
            <a:r>
              <a:rPr lang="en-US" sz="3200" b="1" dirty="0">
                <a:solidFill>
                  <a:schemeClr val="folHlink"/>
                </a:solidFill>
              </a:rPr>
              <a:t>Hamilton’s principle</a:t>
            </a:r>
          </a:p>
          <a:p>
            <a:pPr marL="1428750" lvl="3" indent="-514350">
              <a:spcBef>
                <a:spcPct val="50000"/>
              </a:spcBef>
              <a:buFont typeface="+mj-lt"/>
              <a:buAutoNum type="arabicPeriod"/>
            </a:pPr>
            <a:r>
              <a:rPr lang="en-US" sz="3200" b="1" dirty="0">
                <a:solidFill>
                  <a:schemeClr val="folHlink"/>
                </a:solidFill>
              </a:rPr>
              <a:t>Lagrange’s equation in generalized coordinates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76211722"/>
              </p:ext>
            </p:extLst>
          </p:nvPr>
        </p:nvGraphicFramePr>
        <p:xfrm>
          <a:off x="533400" y="1291590"/>
          <a:ext cx="5500687" cy="2679700"/>
        </p:xfrm>
        <a:graphic>
          <a:graphicData uri="http://schemas.openxmlformats.org/presentationml/2006/ole">
            <mc:AlternateContent xmlns:mc="http://schemas.openxmlformats.org/markup-compatibility/2006">
              <mc:Choice xmlns:v="urn:schemas-microsoft-com:vml" Requires="v">
                <p:oleObj spid="_x0000_s77184" name="数式" r:id="rId4" imgW="2844720" imgH="1396800" progId="Equation.3">
                  <p:embed/>
                </p:oleObj>
              </mc:Choice>
              <mc:Fallback>
                <p:oleObj name="数式" r:id="rId4" imgW="2844720" imgH="1396800" progId="Equation.3">
                  <p:embed/>
                  <p:pic>
                    <p:nvPicPr>
                      <p:cNvPr id="0" name="Object 4"/>
                      <p:cNvPicPr>
                        <a:picLocks noChangeAspect="1" noChangeArrowheads="1"/>
                      </p:cNvPicPr>
                      <p:nvPr/>
                    </p:nvPicPr>
                    <p:blipFill>
                      <a:blip r:embed="rId5"/>
                      <a:srcRect/>
                      <a:stretch>
                        <a:fillRect/>
                      </a:stretch>
                    </p:blipFill>
                    <p:spPr bwMode="auto">
                      <a:xfrm>
                        <a:off x="533400" y="1291590"/>
                        <a:ext cx="5500687"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658505015"/>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7185"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081059594"/>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7186" name="数式" r:id="rId8" imgW="1562040" imgH="431640" progId="Equation.3">
                    <p:embed/>
                  </p:oleObj>
                </mc:Choice>
                <mc:Fallback>
                  <p:oleObj name="数式" r:id="rId8" imgW="1562040" imgH="431640" progId="Equation.3">
                    <p:embed/>
                    <p:pic>
                      <p:nvPicPr>
                        <p:cNvPr id="0" name=""/>
                        <p:cNvPicPr>
                          <a:picLocks noChangeAspect="1" noChangeArrowheads="1"/>
                        </p:cNvPicPr>
                        <p:nvPr/>
                      </p:nvPicPr>
                      <p:blipFill>
                        <a:blip r:embed="rId9"/>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029021318"/>
              </p:ext>
            </p:extLst>
          </p:nvPr>
        </p:nvGraphicFramePr>
        <p:xfrm>
          <a:off x="393292" y="3759765"/>
          <a:ext cx="8052615" cy="2629218"/>
        </p:xfrm>
        <a:graphic>
          <a:graphicData uri="http://schemas.openxmlformats.org/presentationml/2006/ole">
            <mc:AlternateContent xmlns:mc="http://schemas.openxmlformats.org/markup-compatibility/2006">
              <mc:Choice xmlns:v="urn:schemas-microsoft-com:vml" Requires="v">
                <p:oleObj spid="_x0000_s77187" name="Equation" r:id="rId10" imgW="5206680" imgH="1714320" progId="Equation.DSMT4">
                  <p:embed/>
                </p:oleObj>
              </mc:Choice>
              <mc:Fallback>
                <p:oleObj name="Equation" r:id="rId10" imgW="5206680" imgH="1714320" progId="Equation.DSMT4">
                  <p:embed/>
                  <p:pic>
                    <p:nvPicPr>
                      <p:cNvPr id="0" name="Object 9"/>
                      <p:cNvPicPr>
                        <a:picLocks noChangeAspect="1" noChangeArrowheads="1"/>
                      </p:cNvPicPr>
                      <p:nvPr/>
                    </p:nvPicPr>
                    <p:blipFill>
                      <a:blip r:embed="rId11"/>
                      <a:srcRect/>
                      <a:stretch>
                        <a:fillRect/>
                      </a:stretch>
                    </p:blipFill>
                    <p:spPr bwMode="auto">
                      <a:xfrm>
                        <a:off x="393292" y="3759765"/>
                        <a:ext cx="8052615" cy="26292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2057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828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828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191694057"/>
              </p:ext>
            </p:extLst>
          </p:nvPr>
        </p:nvGraphicFramePr>
        <p:xfrm>
          <a:off x="909637" y="1545685"/>
          <a:ext cx="7019925" cy="2983833"/>
        </p:xfrm>
        <a:graphic>
          <a:graphicData uri="http://schemas.openxmlformats.org/presentationml/2006/ole">
            <mc:AlternateContent xmlns:mc="http://schemas.openxmlformats.org/markup-compatibility/2006">
              <mc:Choice xmlns:v="urn:schemas-microsoft-com:vml" Requires="v">
                <p:oleObj spid="_x0000_s78286" name="Equation" r:id="rId8" imgW="5130720" imgH="2197080" progId="Equation.DSMT4">
                  <p:embed/>
                </p:oleObj>
              </mc:Choice>
              <mc:Fallback>
                <p:oleObj name="Equation" r:id="rId8" imgW="5130720" imgH="2197080" progId="Equation.DSMT4">
                  <p:embed/>
                  <p:pic>
                    <p:nvPicPr>
                      <p:cNvPr id="0" name=""/>
                      <p:cNvPicPr>
                        <a:picLocks noChangeAspect="1" noChangeArrowheads="1"/>
                      </p:cNvPicPr>
                      <p:nvPr/>
                    </p:nvPicPr>
                    <p:blipFill>
                      <a:blip r:embed="rId9"/>
                      <a:srcRect/>
                      <a:stretch>
                        <a:fillRect/>
                      </a:stretch>
                    </p:blipFill>
                    <p:spPr bwMode="auto">
                      <a:xfrm>
                        <a:off x="909637" y="1545685"/>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78287" name="数式" r:id="rId10" imgW="1688760" imgH="660240" progId="Equation.3">
                  <p:embed/>
                </p:oleObj>
              </mc:Choice>
              <mc:Fallback>
                <p:oleObj name="数式" r:id="rId10" imgW="1688760" imgH="660240" progId="Equation.3">
                  <p:embed/>
                  <p:pic>
                    <p:nvPicPr>
                      <p:cNvPr id="0" name="Object 11"/>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78288" name="数式" r:id="rId12" imgW="1193760" imgH="228600" progId="Equation.3">
                  <p:embed/>
                </p:oleObj>
              </mc:Choice>
              <mc:Fallback>
                <p:oleObj name="数式" r:id="rId12" imgW="1193760" imgH="228600" progId="Equation.3">
                  <p:embed/>
                  <p:pic>
                    <p:nvPicPr>
                      <p:cNvPr id="0" name="Object 11"/>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72580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9139"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9140"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79141" name="数式" r:id="rId8" imgW="3213000" imgH="1473120" progId="Equation.3">
                  <p:embed/>
                </p:oleObj>
              </mc:Choice>
              <mc:Fallback>
                <p:oleObj name="数式" r:id="rId8" imgW="3213000" imgH="1473120" progId="Equation.3">
                  <p:embed/>
                  <p:pic>
                    <p:nvPicPr>
                      <p:cNvPr id="0" name=""/>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2057400" y="4953000"/>
            <a:ext cx="5257799" cy="461665"/>
          </a:xfrm>
          <a:prstGeom prst="rect">
            <a:avLst/>
          </a:prstGeom>
          <a:noFill/>
        </p:spPr>
        <p:txBody>
          <a:bodyPr wrap="square" rtlCol="0">
            <a:spAutoFit/>
          </a:bodyPr>
          <a:lstStyle/>
          <a:p>
            <a:r>
              <a:rPr lang="en-US" sz="2400" dirty="0">
                <a:latin typeface="+mj-lt"/>
                <a:sym typeface="Wingdings" panose="05000000000000000000" pitchFamily="2" charset="2"/>
              </a:rPr>
              <a:t>Hamilton’s principle</a:t>
            </a:r>
            <a:endParaRPr lang="en-US" sz="2400" dirty="0">
              <a:latin typeface="+mj-lt"/>
            </a:endParaRPr>
          </a:p>
        </p:txBody>
      </p:sp>
    </p:spTree>
    <p:extLst>
      <p:ext uri="{BB962C8B-B14F-4D97-AF65-F5344CB8AC3E}">
        <p14:creationId xmlns:p14="http://schemas.microsoft.com/office/powerpoint/2010/main" val="1838558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77756620"/>
              </p:ext>
            </p:extLst>
          </p:nvPr>
        </p:nvGraphicFramePr>
        <p:xfrm>
          <a:off x="533400" y="457200"/>
          <a:ext cx="6804025" cy="1268412"/>
        </p:xfrm>
        <a:graphic>
          <a:graphicData uri="http://schemas.openxmlformats.org/presentationml/2006/ole">
            <mc:AlternateContent xmlns:mc="http://schemas.openxmlformats.org/markup-compatibility/2006">
              <mc:Choice xmlns:v="urn:schemas-microsoft-com:vml" Requires="v">
                <p:oleObj spid="_x0000_s80065" name="数式" r:id="rId4" imgW="3517560" imgH="660240" progId="Equation.3">
                  <p:embed/>
                </p:oleObj>
              </mc:Choice>
              <mc:Fallback>
                <p:oleObj name="数式" r:id="rId4" imgW="3517560" imgH="660240" progId="Equation.3">
                  <p:embed/>
                  <p:pic>
                    <p:nvPicPr>
                      <p:cNvPr id="0" name="Object 11"/>
                      <p:cNvPicPr>
                        <a:picLocks noChangeAspect="1" noChangeArrowheads="1"/>
                      </p:cNvPicPr>
                      <p:nvPr/>
                    </p:nvPicPr>
                    <p:blipFill>
                      <a:blip r:embed="rId5"/>
                      <a:srcRect/>
                      <a:stretch>
                        <a:fillRect/>
                      </a:stretch>
                    </p:blipFill>
                    <p:spPr bwMode="auto">
                      <a:xfrm>
                        <a:off x="533400" y="457200"/>
                        <a:ext cx="6804025"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133600"/>
            <a:ext cx="5257800" cy="461665"/>
          </a:xfrm>
          <a:prstGeom prst="rect">
            <a:avLst/>
          </a:prstGeom>
          <a:noFill/>
        </p:spPr>
        <p:txBody>
          <a:bodyPr wrap="square" rtlCol="0">
            <a:spAutoFit/>
          </a:bodyPr>
          <a:lstStyle/>
          <a:p>
            <a:r>
              <a:rPr lang="en-US" sz="2400" dirty="0">
                <a:latin typeface="+mj-lt"/>
              </a:rPr>
              <a:t>Example:</a:t>
            </a:r>
          </a:p>
        </p:txBody>
      </p:sp>
      <p:cxnSp>
        <p:nvCxnSpPr>
          <p:cNvPr id="8" name="Straight Connector 7"/>
          <p:cNvCxnSpPr/>
          <p:nvPr/>
        </p:nvCxnSpPr>
        <p:spPr>
          <a:xfrm>
            <a:off x="990600" y="2971800"/>
            <a:ext cx="0" cy="21336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90600" y="2971800"/>
            <a:ext cx="1219200" cy="1295400"/>
          </a:xfrm>
          <a:prstGeom prst="line">
            <a:avLst/>
          </a:prstGeom>
          <a:ln w="3810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068830" y="4110990"/>
            <a:ext cx="274320" cy="2743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3000" y="3505200"/>
            <a:ext cx="381000" cy="461665"/>
          </a:xfrm>
          <a:prstGeom prst="rect">
            <a:avLst/>
          </a:prstGeom>
          <a:noFill/>
        </p:spPr>
        <p:txBody>
          <a:bodyPr wrap="square" rtlCol="0">
            <a:spAutoFit/>
          </a:bodyPr>
          <a:lstStyle/>
          <a:p>
            <a:r>
              <a:rPr lang="en-US" sz="2400" dirty="0">
                <a:latin typeface="Symbol" pitchFamily="18" charset="2"/>
              </a:rPr>
              <a:t>q</a:t>
            </a:r>
          </a:p>
        </p:txBody>
      </p:sp>
      <p:sp>
        <p:nvSpPr>
          <p:cNvPr id="13" name="TextBox 12"/>
          <p:cNvSpPr txBox="1"/>
          <p:nvPr/>
        </p:nvSpPr>
        <p:spPr>
          <a:xfrm>
            <a:off x="1821180" y="2975610"/>
            <a:ext cx="495300" cy="461665"/>
          </a:xfrm>
          <a:prstGeom prst="rect">
            <a:avLst/>
          </a:prstGeom>
          <a:noFill/>
        </p:spPr>
        <p:txBody>
          <a:bodyPr wrap="square" rtlCol="0">
            <a:spAutoFit/>
          </a:bodyPr>
          <a:lstStyle/>
          <a:p>
            <a:r>
              <a:rPr lang="en-US" sz="2400" dirty="0">
                <a:latin typeface="+mj-lt"/>
              </a:rPr>
              <a:t>d</a:t>
            </a:r>
          </a:p>
        </p:txBody>
      </p:sp>
      <p:sp>
        <p:nvSpPr>
          <p:cNvPr id="14" name="Right Brace 13"/>
          <p:cNvSpPr/>
          <p:nvPr/>
        </p:nvSpPr>
        <p:spPr>
          <a:xfrm rot="18954615">
            <a:off x="1668779" y="2469945"/>
            <a:ext cx="304800" cy="193465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447748871"/>
              </p:ext>
            </p:extLst>
          </p:nvPr>
        </p:nvGraphicFramePr>
        <p:xfrm>
          <a:off x="2743683" y="3455251"/>
          <a:ext cx="6146552" cy="2386013"/>
        </p:xfrm>
        <a:graphic>
          <a:graphicData uri="http://schemas.openxmlformats.org/presentationml/2006/ole">
            <mc:AlternateContent xmlns:mc="http://schemas.openxmlformats.org/markup-compatibility/2006">
              <mc:Choice xmlns:v="urn:schemas-microsoft-com:vml" Requires="v">
                <p:oleObj spid="_x0000_s80066" name="Equation" r:id="rId6" imgW="4419360" imgH="1726920" progId="Equation.DSMT4">
                  <p:embed/>
                </p:oleObj>
              </mc:Choice>
              <mc:Fallback>
                <p:oleObj name="Equation" r:id="rId6" imgW="4419360" imgH="1726920" progId="Equation.DSMT4">
                  <p:embed/>
                  <p:pic>
                    <p:nvPicPr>
                      <p:cNvPr id="0" name="Object 4"/>
                      <p:cNvPicPr>
                        <a:picLocks noChangeAspect="1" noChangeArrowheads="1"/>
                      </p:cNvPicPr>
                      <p:nvPr/>
                    </p:nvPicPr>
                    <p:blipFill>
                      <a:blip r:embed="rId7"/>
                      <a:srcRect/>
                      <a:stretch>
                        <a:fillRect/>
                      </a:stretch>
                    </p:blipFill>
                    <p:spPr bwMode="auto">
                      <a:xfrm>
                        <a:off x="2743683" y="3455251"/>
                        <a:ext cx="6146552" cy="23860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0076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93522334"/>
              </p:ext>
            </p:extLst>
          </p:nvPr>
        </p:nvGraphicFramePr>
        <p:xfrm>
          <a:off x="126999" y="1600200"/>
          <a:ext cx="8940801" cy="1804987"/>
        </p:xfrm>
        <a:graphic>
          <a:graphicData uri="http://schemas.openxmlformats.org/presentationml/2006/ole">
            <mc:AlternateContent xmlns:mc="http://schemas.openxmlformats.org/markup-compatibility/2006">
              <mc:Choice xmlns:v="urn:schemas-microsoft-com:vml" Requires="v">
                <p:oleObj spid="_x0000_s81047" name="数式" r:id="rId4" imgW="4622760" imgH="939600" progId="Equation.3">
                  <p:embed/>
                </p:oleObj>
              </mc:Choice>
              <mc:Fallback>
                <p:oleObj name="数式" r:id="rId4" imgW="4622760" imgH="939600" progId="Equation.3">
                  <p:embed/>
                  <p:pic>
                    <p:nvPicPr>
                      <p:cNvPr id="0" name="Object 4"/>
                      <p:cNvPicPr>
                        <a:picLocks noChangeAspect="1" noChangeArrowheads="1"/>
                      </p:cNvPicPr>
                      <p:nvPr/>
                    </p:nvPicPr>
                    <p:blipFill>
                      <a:blip r:embed="rId5"/>
                      <a:srcRect/>
                      <a:stretch>
                        <a:fillRect/>
                      </a:stretch>
                    </p:blipFill>
                    <p:spPr bwMode="auto">
                      <a:xfrm>
                        <a:off x="126999" y="1600200"/>
                        <a:ext cx="8940801" cy="180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80100915"/>
              </p:ext>
            </p:extLst>
          </p:nvPr>
        </p:nvGraphicFramePr>
        <p:xfrm>
          <a:off x="762000" y="3733800"/>
          <a:ext cx="6085332" cy="2514600"/>
        </p:xfrm>
        <a:graphic>
          <a:graphicData uri="http://schemas.openxmlformats.org/presentationml/2006/ole">
            <mc:AlternateContent xmlns:mc="http://schemas.openxmlformats.org/markup-compatibility/2006">
              <mc:Choice xmlns:v="urn:schemas-microsoft-com:vml" Requires="v">
                <p:oleObj spid="_x0000_s81048" name="Equation" r:id="rId6" imgW="4609800" imgH="1904760" progId="Equation.DSMT4">
                  <p:embed/>
                </p:oleObj>
              </mc:Choice>
              <mc:Fallback>
                <p:oleObj name="Equation" r:id="rId6" imgW="4609800" imgH="1904760" progId="Equation.DSMT4">
                  <p:embed/>
                  <p:pic>
                    <p:nvPicPr>
                      <p:cNvPr id="0" name=""/>
                      <p:cNvPicPr/>
                      <p:nvPr/>
                    </p:nvPicPr>
                    <p:blipFill>
                      <a:blip r:embed="rId7"/>
                      <a:stretch>
                        <a:fillRect/>
                      </a:stretch>
                    </p:blipFill>
                    <p:spPr>
                      <a:xfrm>
                        <a:off x="762000" y="3733800"/>
                        <a:ext cx="6085332" cy="2514600"/>
                      </a:xfrm>
                      <a:prstGeom prst="rect">
                        <a:avLst/>
                      </a:prstGeom>
                    </p:spPr>
                  </p:pic>
                </p:oleObj>
              </mc:Fallback>
            </mc:AlternateContent>
          </a:graphicData>
        </a:graphic>
      </p:graphicFrame>
    </p:spTree>
    <p:extLst>
      <p:ext uri="{BB962C8B-B14F-4D97-AF65-F5344CB8AC3E}">
        <p14:creationId xmlns:p14="http://schemas.microsoft.com/office/powerpoint/2010/main" val="3750476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tretch>
            <a:fillRect/>
          </a:stretch>
        </p:blipFill>
        <p:spPr>
          <a:xfrm>
            <a:off x="342900" y="2971800"/>
            <a:ext cx="8458200" cy="3810000"/>
          </a:xfrm>
          <a:prstGeom prst="rect">
            <a:avLst/>
          </a:prstGeom>
        </p:spPr>
      </p:pic>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28600" y="0"/>
            <a:ext cx="7315200" cy="461665"/>
          </a:xfrm>
          <a:prstGeom prst="rect">
            <a:avLst/>
          </a:prstGeom>
          <a:noFill/>
        </p:spPr>
        <p:txBody>
          <a:bodyPr wrap="square" rtlCol="0">
            <a:spAutoFit/>
          </a:bodyPr>
          <a:lstStyle/>
          <a:p>
            <a:r>
              <a:rPr lang="en-US" sz="2400" dirty="0">
                <a:latin typeface="+mj-lt"/>
              </a:rPr>
              <a:t>Example – simple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3782813407"/>
              </p:ext>
            </p:extLst>
          </p:nvPr>
        </p:nvGraphicFramePr>
        <p:xfrm>
          <a:off x="966788" y="461665"/>
          <a:ext cx="6653212" cy="2586038"/>
        </p:xfrm>
        <a:graphic>
          <a:graphicData uri="http://schemas.openxmlformats.org/presentationml/2006/ole">
            <mc:AlternateContent xmlns:mc="http://schemas.openxmlformats.org/markup-compatibility/2006">
              <mc:Choice xmlns:v="urn:schemas-microsoft-com:vml" Requires="v">
                <p:oleObj spid="_x0000_s90151" name="Equation" r:id="rId5" imgW="5740200" imgH="2247840" progId="Equation.DSMT4">
                  <p:embed/>
                </p:oleObj>
              </mc:Choice>
              <mc:Fallback>
                <p:oleObj name="Equation" r:id="rId5" imgW="5740200" imgH="2247840" progId="Equation.DSMT4">
                  <p:embed/>
                  <p:pic>
                    <p:nvPicPr>
                      <p:cNvPr id="0" name=""/>
                      <p:cNvPicPr>
                        <a:picLocks noChangeAspect="1" noChangeArrowheads="1"/>
                      </p:cNvPicPr>
                      <p:nvPr/>
                    </p:nvPicPr>
                    <p:blipFill>
                      <a:blip r:embed="rId6"/>
                      <a:srcRect/>
                      <a:stretch>
                        <a:fillRect/>
                      </a:stretch>
                    </p:blipFill>
                    <p:spPr bwMode="auto">
                      <a:xfrm>
                        <a:off x="966788" y="461665"/>
                        <a:ext cx="6653212" cy="2586038"/>
                      </a:xfrm>
                      <a:prstGeom prst="rect">
                        <a:avLst/>
                      </a:prstGeom>
                      <a:noFill/>
                      <a:ln>
                        <a:noFill/>
                      </a:ln>
                    </p:spPr>
                  </p:pic>
                </p:oleObj>
              </mc:Fallback>
            </mc:AlternateContent>
          </a:graphicData>
        </a:graphic>
      </p:graphicFrame>
      <p:sp>
        <p:nvSpPr>
          <p:cNvPr id="7" name="TextBox 6"/>
          <p:cNvSpPr txBox="1"/>
          <p:nvPr/>
        </p:nvSpPr>
        <p:spPr>
          <a:xfrm>
            <a:off x="6400800" y="3276600"/>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1</a:t>
            </a:r>
            <a:endParaRPr lang="en-US" sz="2400" b="1" i="1" dirty="0">
              <a:latin typeface="+mj-lt"/>
            </a:endParaRPr>
          </a:p>
        </p:txBody>
      </p:sp>
      <p:sp>
        <p:nvSpPr>
          <p:cNvPr id="9" name="TextBox 8"/>
          <p:cNvSpPr txBox="1"/>
          <p:nvPr/>
        </p:nvSpPr>
        <p:spPr>
          <a:xfrm>
            <a:off x="6553200" y="4796135"/>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2</a:t>
            </a:r>
            <a:endParaRPr lang="en-US" sz="2400" b="1" i="1" dirty="0">
              <a:latin typeface="+mj-lt"/>
            </a:endParaRPr>
          </a:p>
        </p:txBody>
      </p:sp>
      <p:sp>
        <p:nvSpPr>
          <p:cNvPr id="10" name="TextBox 9"/>
          <p:cNvSpPr txBox="1"/>
          <p:nvPr/>
        </p:nvSpPr>
        <p:spPr>
          <a:xfrm>
            <a:off x="3505200" y="5170437"/>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3</a:t>
            </a:r>
            <a:endParaRPr lang="en-US" sz="2400" b="1" i="1" dirty="0">
              <a:latin typeface="+mj-lt"/>
            </a:endParaRPr>
          </a:p>
        </p:txBody>
      </p:sp>
    </p:spTree>
    <p:extLst>
      <p:ext uri="{BB962C8B-B14F-4D97-AF65-F5344CB8AC3E}">
        <p14:creationId xmlns:p14="http://schemas.microsoft.com/office/powerpoint/2010/main" val="1717345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443276474"/>
              </p:ext>
            </p:extLst>
          </p:nvPr>
        </p:nvGraphicFramePr>
        <p:xfrm>
          <a:off x="76200" y="1371600"/>
          <a:ext cx="8817971" cy="3810000"/>
        </p:xfrm>
        <a:graphic>
          <a:graphicData uri="http://schemas.openxmlformats.org/presentationml/2006/ole">
            <mc:AlternateContent xmlns:mc="http://schemas.openxmlformats.org/markup-compatibility/2006">
              <mc:Choice xmlns:v="urn:schemas-microsoft-com:vml" Requires="v">
                <p:oleObj spid="_x0000_s85031" name="Equation" r:id="rId4" imgW="6095880" imgH="2654280" progId="Equation.DSMT4">
                  <p:embed/>
                </p:oleObj>
              </mc:Choice>
              <mc:Fallback>
                <p:oleObj name="Equation" r:id="rId4" imgW="6095880" imgH="2654280" progId="Equation.DSMT4">
                  <p:embed/>
                  <p:pic>
                    <p:nvPicPr>
                      <p:cNvPr id="0" name=""/>
                      <p:cNvPicPr>
                        <a:picLocks noChangeAspect="1" noChangeArrowheads="1"/>
                      </p:cNvPicPr>
                      <p:nvPr/>
                    </p:nvPicPr>
                    <p:blipFill>
                      <a:blip r:embed="rId5"/>
                      <a:srcRect/>
                      <a:stretch>
                        <a:fillRect/>
                      </a:stretch>
                    </p:blipFill>
                    <p:spPr bwMode="auto">
                      <a:xfrm>
                        <a:off x="76200" y="1371600"/>
                        <a:ext cx="8817971" cy="3810000"/>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183855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1424136957"/>
              </p:ext>
            </p:extLst>
          </p:nvPr>
        </p:nvGraphicFramePr>
        <p:xfrm>
          <a:off x="1266825" y="1633538"/>
          <a:ext cx="6632575" cy="2633662"/>
        </p:xfrm>
        <a:graphic>
          <a:graphicData uri="http://schemas.openxmlformats.org/presentationml/2006/ole">
            <mc:AlternateContent xmlns:mc="http://schemas.openxmlformats.org/markup-compatibility/2006">
              <mc:Choice xmlns:v="urn:schemas-microsoft-com:vml" Requires="v">
                <p:oleObj spid="_x0000_s91175" name="数式" r:id="rId4" imgW="3429000" imgH="1371600" progId="Equation.3">
                  <p:embed/>
                </p:oleObj>
              </mc:Choice>
              <mc:Fallback>
                <p:oleObj name="数式" r:id="rId4" imgW="3429000" imgH="1371600" progId="Equation.3">
                  <p:embed/>
                  <p:pic>
                    <p:nvPicPr>
                      <p:cNvPr id="0" name=""/>
                      <p:cNvPicPr>
                        <a:picLocks noChangeAspect="1" noChangeArrowheads="1"/>
                      </p:cNvPicPr>
                      <p:nvPr/>
                    </p:nvPicPr>
                    <p:blipFill>
                      <a:blip r:embed="rId5"/>
                      <a:srcRect/>
                      <a:stretch>
                        <a:fillRect/>
                      </a:stretch>
                    </p:blipFill>
                    <p:spPr bwMode="auto">
                      <a:xfrm>
                        <a:off x="1266825" y="16335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457200" y="457200"/>
            <a:ext cx="7848600" cy="461665"/>
          </a:xfrm>
          <a:prstGeom prst="rect">
            <a:avLst/>
          </a:prstGeom>
          <a:noFill/>
        </p:spPr>
        <p:txBody>
          <a:bodyPr wrap="square" rtlCol="0">
            <a:spAutoFit/>
          </a:bodyPr>
          <a:lstStyle/>
          <a:p>
            <a:r>
              <a:rPr lang="en-US" sz="2400" dirty="0">
                <a:latin typeface="+mj-lt"/>
              </a:rPr>
              <a:t>Note: in “proof” of Hamilton’s principle:</a:t>
            </a:r>
          </a:p>
        </p:txBody>
      </p:sp>
    </p:spTree>
    <p:extLst>
      <p:ext uri="{BB962C8B-B14F-4D97-AF65-F5344CB8AC3E}">
        <p14:creationId xmlns:p14="http://schemas.microsoft.com/office/powerpoint/2010/main" val="1602081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92236" name="Equation" r:id="rId4" imgW="4241520" imgH="2463480" progId="Equation.DSMT4">
                  <p:embed/>
                </p:oleObj>
              </mc:Choice>
              <mc:Fallback>
                <p:oleObj name="Equation" r:id="rId4" imgW="4241520" imgH="2463480" progId="Equation.DSMT4">
                  <p:embed/>
                  <p:pic>
                    <p:nvPicPr>
                      <p:cNvPr id="0" name=""/>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92237" name="数式" r:id="rId6" imgW="4584600" imgH="685800" progId="Equation.3">
                  <p:embed/>
                </p:oleObj>
              </mc:Choice>
              <mc:Fallback>
                <p:oleObj name="数式" r:id="rId6" imgW="4584600" imgH="685800" progId="Equation.3">
                  <p:embed/>
                  <p:pic>
                    <p:nvPicPr>
                      <p:cNvPr id="0" name=""/>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Tree>
    <p:extLst>
      <p:ext uri="{BB962C8B-B14F-4D97-AF65-F5344CB8AC3E}">
        <p14:creationId xmlns:p14="http://schemas.microsoft.com/office/powerpoint/2010/main" val="3393989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3016472"/>
              </p:ext>
            </p:extLst>
          </p:nvPr>
        </p:nvGraphicFramePr>
        <p:xfrm>
          <a:off x="671513" y="914400"/>
          <a:ext cx="6657975" cy="439738"/>
        </p:xfrm>
        <a:graphic>
          <a:graphicData uri="http://schemas.openxmlformats.org/presentationml/2006/ole">
            <mc:AlternateContent xmlns:mc="http://schemas.openxmlformats.org/markup-compatibility/2006">
              <mc:Choice xmlns:v="urn:schemas-microsoft-com:vml" Requires="v">
                <p:oleObj spid="_x0000_s93371" name="数式" r:id="rId4" imgW="3441600" imgH="228600" progId="Equation.3">
                  <p:embed/>
                </p:oleObj>
              </mc:Choice>
              <mc:Fallback>
                <p:oleObj name="数式" r:id="rId4" imgW="3441600" imgH="228600" progId="Equation.3">
                  <p:embed/>
                  <p:pic>
                    <p:nvPicPr>
                      <p:cNvPr id="0" name=""/>
                      <p:cNvPicPr>
                        <a:picLocks noChangeAspect="1" noChangeArrowheads="1"/>
                      </p:cNvPicPr>
                      <p:nvPr/>
                    </p:nvPicPr>
                    <p:blipFill>
                      <a:blip r:embed="rId5"/>
                      <a:srcRect/>
                      <a:stretch>
                        <a:fillRect/>
                      </a:stretch>
                    </p:blipFill>
                    <p:spPr bwMode="auto">
                      <a:xfrm>
                        <a:off x="671513" y="914400"/>
                        <a:ext cx="66579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96165289"/>
              </p:ext>
            </p:extLst>
          </p:nvPr>
        </p:nvGraphicFramePr>
        <p:xfrm>
          <a:off x="838200" y="1600200"/>
          <a:ext cx="4543425" cy="1560513"/>
        </p:xfrm>
        <a:graphic>
          <a:graphicData uri="http://schemas.openxmlformats.org/presentationml/2006/ole">
            <mc:AlternateContent xmlns:mc="http://schemas.openxmlformats.org/markup-compatibility/2006">
              <mc:Choice xmlns:v="urn:schemas-microsoft-com:vml" Requires="v">
                <p:oleObj spid="_x0000_s93372" name="数式" r:id="rId6" imgW="2349360" imgH="812520" progId="Equation.3">
                  <p:embed/>
                </p:oleObj>
              </mc:Choice>
              <mc:Fallback>
                <p:oleObj name="数式" r:id="rId6" imgW="2349360" imgH="812520" progId="Equation.3">
                  <p:embed/>
                  <p:pic>
                    <p:nvPicPr>
                      <p:cNvPr id="0" name=""/>
                      <p:cNvPicPr>
                        <a:picLocks noChangeAspect="1" noChangeArrowheads="1"/>
                      </p:cNvPicPr>
                      <p:nvPr/>
                    </p:nvPicPr>
                    <p:blipFill>
                      <a:blip r:embed="rId7"/>
                      <a:srcRect/>
                      <a:stretch>
                        <a:fillRect/>
                      </a:stretch>
                    </p:blipFill>
                    <p:spPr bwMode="auto">
                      <a:xfrm>
                        <a:off x="838200" y="1600200"/>
                        <a:ext cx="4543425"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03363302"/>
              </p:ext>
            </p:extLst>
          </p:nvPr>
        </p:nvGraphicFramePr>
        <p:xfrm>
          <a:off x="920750" y="3352800"/>
          <a:ext cx="7146925" cy="927100"/>
        </p:xfrm>
        <a:graphic>
          <a:graphicData uri="http://schemas.openxmlformats.org/presentationml/2006/ole">
            <mc:AlternateContent xmlns:mc="http://schemas.openxmlformats.org/markup-compatibility/2006">
              <mc:Choice xmlns:v="urn:schemas-microsoft-com:vml" Requires="v">
                <p:oleObj spid="_x0000_s93373" name="数式" r:id="rId8" imgW="3695400" imgH="482400" progId="Equation.3">
                  <p:embed/>
                </p:oleObj>
              </mc:Choice>
              <mc:Fallback>
                <p:oleObj name="数式" r:id="rId8" imgW="3695400" imgH="482400" progId="Equation.3">
                  <p:embed/>
                  <p:pic>
                    <p:nvPicPr>
                      <p:cNvPr id="0" name=""/>
                      <p:cNvPicPr>
                        <a:picLocks noChangeAspect="1" noChangeArrowheads="1"/>
                      </p:cNvPicPr>
                      <p:nvPr/>
                    </p:nvPicPr>
                    <p:blipFill>
                      <a:blip r:embed="rId9"/>
                      <a:srcRect/>
                      <a:stretch>
                        <a:fillRect/>
                      </a:stretch>
                    </p:blipFill>
                    <p:spPr bwMode="auto">
                      <a:xfrm>
                        <a:off x="920750" y="33528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24051193"/>
              </p:ext>
            </p:extLst>
          </p:nvPr>
        </p:nvGraphicFramePr>
        <p:xfrm>
          <a:off x="990600" y="4267200"/>
          <a:ext cx="2087563" cy="755650"/>
        </p:xfrm>
        <a:graphic>
          <a:graphicData uri="http://schemas.openxmlformats.org/presentationml/2006/ole">
            <mc:AlternateContent xmlns:mc="http://schemas.openxmlformats.org/markup-compatibility/2006">
              <mc:Choice xmlns:v="urn:schemas-microsoft-com:vml" Requires="v">
                <p:oleObj spid="_x0000_s93374" name="数式" r:id="rId10" imgW="1079280" imgH="393480" progId="Equation.3">
                  <p:embed/>
                </p:oleObj>
              </mc:Choice>
              <mc:Fallback>
                <p:oleObj name="数式" r:id="rId10" imgW="1079280" imgH="393480" progId="Equation.3">
                  <p:embed/>
                  <p:pic>
                    <p:nvPicPr>
                      <p:cNvPr id="0" name=""/>
                      <p:cNvPicPr>
                        <a:picLocks noChangeAspect="1" noChangeArrowheads="1"/>
                      </p:cNvPicPr>
                      <p:nvPr/>
                    </p:nvPicPr>
                    <p:blipFill>
                      <a:blip r:embed="rId11"/>
                      <a:srcRect/>
                      <a:stretch>
                        <a:fillRect/>
                      </a:stretch>
                    </p:blipFill>
                    <p:spPr bwMode="auto">
                      <a:xfrm>
                        <a:off x="990600" y="4267200"/>
                        <a:ext cx="2087563" cy="755650"/>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88842890"/>
              </p:ext>
            </p:extLst>
          </p:nvPr>
        </p:nvGraphicFramePr>
        <p:xfrm>
          <a:off x="762000" y="5208890"/>
          <a:ext cx="7437438" cy="734710"/>
        </p:xfrm>
        <a:graphic>
          <a:graphicData uri="http://schemas.openxmlformats.org/presentationml/2006/ole">
            <mc:AlternateContent xmlns:mc="http://schemas.openxmlformats.org/markup-compatibility/2006">
              <mc:Choice xmlns:v="urn:schemas-microsoft-com:vml" Requires="v">
                <p:oleObj spid="_x0000_s93375" name="数式" r:id="rId12" imgW="4597200" imgH="457200" progId="Equation.3">
                  <p:embed/>
                </p:oleObj>
              </mc:Choice>
              <mc:Fallback>
                <p:oleObj name="数式" r:id="rId12" imgW="4597200" imgH="457200" progId="Equation.3">
                  <p:embed/>
                  <p:pic>
                    <p:nvPicPr>
                      <p:cNvPr id="0" name=""/>
                      <p:cNvPicPr>
                        <a:picLocks noChangeAspect="1" noChangeArrowheads="1"/>
                      </p:cNvPicPr>
                      <p:nvPr/>
                    </p:nvPicPr>
                    <p:blipFill>
                      <a:blip r:embed="rId13"/>
                      <a:srcRect/>
                      <a:stretch>
                        <a:fillRect/>
                      </a:stretch>
                    </p:blipFill>
                    <p:spPr bwMode="auto">
                      <a:xfrm>
                        <a:off x="762000" y="5208890"/>
                        <a:ext cx="7437438" cy="7347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6127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6" name="Picture 5">
            <a:extLst>
              <a:ext uri="{FF2B5EF4-FFF2-40B4-BE49-F238E27FC236}">
                <a16:creationId xmlns:a16="http://schemas.microsoft.com/office/drawing/2014/main" id="{F555BCF3-DBC1-4592-8D95-31C3DFEA3AE0}"/>
              </a:ext>
            </a:extLst>
          </p:cNvPr>
          <p:cNvPicPr>
            <a:picLocks noChangeAspect="1"/>
          </p:cNvPicPr>
          <p:nvPr/>
        </p:nvPicPr>
        <p:blipFill>
          <a:blip r:embed="rId3"/>
          <a:stretch>
            <a:fillRect/>
          </a:stretch>
        </p:blipFill>
        <p:spPr>
          <a:xfrm>
            <a:off x="438150" y="1164601"/>
            <a:ext cx="8560648" cy="4378949"/>
          </a:xfrm>
          <a:prstGeom prst="rect">
            <a:avLst/>
          </a:prstGeom>
        </p:spPr>
      </p:pic>
      <p:sp>
        <p:nvSpPr>
          <p:cNvPr id="5" name="Right Arrow 4"/>
          <p:cNvSpPr/>
          <p:nvPr/>
        </p:nvSpPr>
        <p:spPr>
          <a:xfrm>
            <a:off x="301916" y="4648200"/>
            <a:ext cx="272467" cy="609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39096323"/>
              </p:ext>
            </p:extLst>
          </p:nvPr>
        </p:nvGraphicFramePr>
        <p:xfrm>
          <a:off x="838200" y="838200"/>
          <a:ext cx="7146925" cy="927100"/>
        </p:xfrm>
        <a:graphic>
          <a:graphicData uri="http://schemas.openxmlformats.org/presentationml/2006/ole">
            <mc:AlternateContent xmlns:mc="http://schemas.openxmlformats.org/markup-compatibility/2006">
              <mc:Choice xmlns:v="urn:schemas-microsoft-com:vml" Requires="v">
                <p:oleObj spid="_x0000_s94321" name="数式" r:id="rId4" imgW="3695400" imgH="482400" progId="Equation.3">
                  <p:embed/>
                </p:oleObj>
              </mc:Choice>
              <mc:Fallback>
                <p:oleObj name="数式" r:id="rId4" imgW="3695400" imgH="482400" progId="Equation.3">
                  <p:embed/>
                  <p:pic>
                    <p:nvPicPr>
                      <p:cNvPr id="0" name=""/>
                      <p:cNvPicPr>
                        <a:picLocks noChangeAspect="1" noChangeArrowheads="1"/>
                      </p:cNvPicPr>
                      <p:nvPr/>
                    </p:nvPicPr>
                    <p:blipFill>
                      <a:blip r:embed="rId5"/>
                      <a:srcRect/>
                      <a:stretch>
                        <a:fillRect/>
                      </a:stretch>
                    </p:blipFill>
                    <p:spPr bwMode="auto">
                      <a:xfrm>
                        <a:off x="838200" y="8382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5826637"/>
              </p:ext>
            </p:extLst>
          </p:nvPr>
        </p:nvGraphicFramePr>
        <p:xfrm>
          <a:off x="685801" y="1752600"/>
          <a:ext cx="7315200" cy="896253"/>
        </p:xfrm>
        <a:graphic>
          <a:graphicData uri="http://schemas.openxmlformats.org/presentationml/2006/ole">
            <mc:AlternateContent xmlns:mc="http://schemas.openxmlformats.org/markup-compatibility/2006">
              <mc:Choice xmlns:v="urn:schemas-microsoft-com:vml" Requires="v">
                <p:oleObj spid="_x0000_s94322" name="数式" r:id="rId6" imgW="3708360" imgH="457200" progId="Equation.3">
                  <p:embed/>
                </p:oleObj>
              </mc:Choice>
              <mc:Fallback>
                <p:oleObj name="数式" r:id="rId6" imgW="3708360" imgH="457200" progId="Equation.3">
                  <p:embed/>
                  <p:pic>
                    <p:nvPicPr>
                      <p:cNvPr id="0" name=""/>
                      <p:cNvPicPr>
                        <a:picLocks noChangeAspect="1" noChangeArrowheads="1"/>
                      </p:cNvPicPr>
                      <p:nvPr/>
                    </p:nvPicPr>
                    <p:blipFill>
                      <a:blip r:embed="rId7"/>
                      <a:srcRect/>
                      <a:stretch>
                        <a:fillRect/>
                      </a:stretch>
                    </p:blipFill>
                    <p:spPr bwMode="auto">
                      <a:xfrm>
                        <a:off x="685801" y="1752600"/>
                        <a:ext cx="7315200" cy="896253"/>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017189"/>
              </p:ext>
            </p:extLst>
          </p:nvPr>
        </p:nvGraphicFramePr>
        <p:xfrm>
          <a:off x="152400" y="2798508"/>
          <a:ext cx="8932863" cy="3145092"/>
        </p:xfrm>
        <a:graphic>
          <a:graphicData uri="http://schemas.openxmlformats.org/presentationml/2006/ole">
            <mc:AlternateContent xmlns:mc="http://schemas.openxmlformats.org/markup-compatibility/2006">
              <mc:Choice xmlns:v="urn:schemas-microsoft-com:vml" Requires="v">
                <p:oleObj spid="_x0000_s94323" name="数式" r:id="rId8" imgW="5016240" imgH="1777680" progId="Equation.3">
                  <p:embed/>
                </p:oleObj>
              </mc:Choice>
              <mc:Fallback>
                <p:oleObj name="数式" r:id="rId8" imgW="5016240" imgH="1777680" progId="Equation.3">
                  <p:embed/>
                  <p:pic>
                    <p:nvPicPr>
                      <p:cNvPr id="0" name=""/>
                      <p:cNvPicPr>
                        <a:picLocks noChangeAspect="1" noChangeArrowheads="1"/>
                      </p:cNvPicPr>
                      <p:nvPr/>
                    </p:nvPicPr>
                    <p:blipFill>
                      <a:blip r:embed="rId9"/>
                      <a:srcRect/>
                      <a:stretch>
                        <a:fillRect/>
                      </a:stretch>
                    </p:blipFill>
                    <p:spPr bwMode="auto">
                      <a:xfrm>
                        <a:off x="152400" y="2798508"/>
                        <a:ext cx="8932863" cy="3145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37772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4267200"/>
            <a:ext cx="5562600" cy="762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829044911"/>
              </p:ext>
            </p:extLst>
          </p:nvPr>
        </p:nvGraphicFramePr>
        <p:xfrm>
          <a:off x="228600" y="1087438"/>
          <a:ext cx="8728075" cy="3994150"/>
        </p:xfrm>
        <a:graphic>
          <a:graphicData uri="http://schemas.openxmlformats.org/presentationml/2006/ole">
            <mc:AlternateContent xmlns:mc="http://schemas.openxmlformats.org/markup-compatibility/2006">
              <mc:Choice xmlns:v="urn:schemas-microsoft-com:vml" Requires="v">
                <p:oleObj spid="_x0000_s95271" name="Equation" r:id="rId4" imgW="4241520" imgH="1955520" progId="Equation.DSMT4">
                  <p:embed/>
                </p:oleObj>
              </mc:Choice>
              <mc:Fallback>
                <p:oleObj name="Equation" r:id="rId4" imgW="4241520" imgH="1955520" progId="Equation.DSMT4">
                  <p:embed/>
                  <p:pic>
                    <p:nvPicPr>
                      <p:cNvPr id="0" name=""/>
                      <p:cNvPicPr>
                        <a:picLocks noChangeAspect="1" noChangeArrowheads="1"/>
                      </p:cNvPicPr>
                      <p:nvPr/>
                    </p:nvPicPr>
                    <p:blipFill>
                      <a:blip r:embed="rId5"/>
                      <a:srcRect/>
                      <a:stretch>
                        <a:fillRect/>
                      </a:stretch>
                    </p:blipFill>
                    <p:spPr bwMode="auto">
                      <a:xfrm>
                        <a:off x="228600" y="1087438"/>
                        <a:ext cx="8728075" cy="3994150"/>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spTree>
    <p:extLst>
      <p:ext uri="{BB962C8B-B14F-4D97-AF65-F5344CB8AC3E}">
        <p14:creationId xmlns:p14="http://schemas.microsoft.com/office/powerpoint/2010/main" val="1820058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a:t>
            </a:r>
          </a:p>
        </p:txBody>
      </p:sp>
      <p:graphicFrame>
        <p:nvGraphicFramePr>
          <p:cNvPr id="6" name="Object 5"/>
          <p:cNvGraphicFramePr>
            <a:graphicFrameLocks noChangeAspect="1"/>
          </p:cNvGraphicFramePr>
          <p:nvPr>
            <p:extLst>
              <p:ext uri="{D42A27DB-BD31-4B8C-83A1-F6EECF244321}">
                <p14:modId xmlns:p14="http://schemas.microsoft.com/office/powerpoint/2010/main" val="2424307383"/>
              </p:ext>
            </p:extLst>
          </p:nvPr>
        </p:nvGraphicFramePr>
        <p:xfrm>
          <a:off x="1219200" y="533400"/>
          <a:ext cx="6263028" cy="917575"/>
        </p:xfrm>
        <a:graphic>
          <a:graphicData uri="http://schemas.openxmlformats.org/presentationml/2006/ole">
            <mc:AlternateContent xmlns:mc="http://schemas.openxmlformats.org/markup-compatibility/2006">
              <mc:Choice xmlns:v="urn:schemas-microsoft-com:vml" Requires="v">
                <p:oleObj spid="_x0000_s96369" name="数式" r:id="rId4" imgW="2666880" imgH="393480" progId="Equation.3">
                  <p:embed/>
                </p:oleObj>
              </mc:Choice>
              <mc:Fallback>
                <p:oleObj name="数式" r:id="rId4" imgW="2666880" imgH="393480" progId="Equation.3">
                  <p:embed/>
                  <p:pic>
                    <p:nvPicPr>
                      <p:cNvPr id="0" name=""/>
                      <p:cNvPicPr>
                        <a:picLocks noChangeAspect="1" noChangeArrowheads="1"/>
                      </p:cNvPicPr>
                      <p:nvPr/>
                    </p:nvPicPr>
                    <p:blipFill>
                      <a:blip r:embed="rId5"/>
                      <a:srcRect/>
                      <a:stretch>
                        <a:fillRect/>
                      </a:stretch>
                    </p:blipFill>
                    <p:spPr bwMode="auto">
                      <a:xfrm>
                        <a:off x="1219200" y="533400"/>
                        <a:ext cx="6263028" cy="917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72694940"/>
              </p:ext>
            </p:extLst>
          </p:nvPr>
        </p:nvGraphicFramePr>
        <p:xfrm>
          <a:off x="1295400" y="1371600"/>
          <a:ext cx="5159375" cy="1066800"/>
        </p:xfrm>
        <a:graphic>
          <a:graphicData uri="http://schemas.openxmlformats.org/presentationml/2006/ole">
            <mc:AlternateContent xmlns:mc="http://schemas.openxmlformats.org/markup-compatibility/2006">
              <mc:Choice xmlns:v="urn:schemas-microsoft-com:vml" Requires="v">
                <p:oleObj spid="_x0000_s96370" name="数式" r:id="rId6" imgW="2197080" imgH="457200" progId="Equation.3">
                  <p:embed/>
                </p:oleObj>
              </mc:Choice>
              <mc:Fallback>
                <p:oleObj name="数式" r:id="rId6" imgW="2197080" imgH="457200" progId="Equation.3">
                  <p:embed/>
                  <p:pic>
                    <p:nvPicPr>
                      <p:cNvPr id="0" name=""/>
                      <p:cNvPicPr>
                        <a:picLocks noChangeAspect="1" noChangeArrowheads="1"/>
                      </p:cNvPicPr>
                      <p:nvPr/>
                    </p:nvPicPr>
                    <p:blipFill>
                      <a:blip r:embed="rId7"/>
                      <a:srcRect/>
                      <a:stretch>
                        <a:fillRect/>
                      </a:stretch>
                    </p:blipFill>
                    <p:spPr bwMode="auto">
                      <a:xfrm>
                        <a:off x="1295400" y="1371600"/>
                        <a:ext cx="5159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68950355"/>
              </p:ext>
            </p:extLst>
          </p:nvPr>
        </p:nvGraphicFramePr>
        <p:xfrm>
          <a:off x="852488" y="2514600"/>
          <a:ext cx="7662862" cy="3962400"/>
        </p:xfrm>
        <a:graphic>
          <a:graphicData uri="http://schemas.openxmlformats.org/presentationml/2006/ole">
            <mc:AlternateContent xmlns:mc="http://schemas.openxmlformats.org/markup-compatibility/2006">
              <mc:Choice xmlns:v="urn:schemas-microsoft-com:vml" Requires="v">
                <p:oleObj spid="_x0000_s96371" name="数式" r:id="rId8" imgW="3263760" imgH="1701720" progId="Equation.3">
                  <p:embed/>
                </p:oleObj>
              </mc:Choice>
              <mc:Fallback>
                <p:oleObj name="数式" r:id="rId8" imgW="3263760" imgH="1701720" progId="Equation.3">
                  <p:embed/>
                  <p:pic>
                    <p:nvPicPr>
                      <p:cNvPr id="0" name=""/>
                      <p:cNvPicPr>
                        <a:picLocks noChangeAspect="1" noChangeArrowheads="1"/>
                      </p:cNvPicPr>
                      <p:nvPr/>
                    </p:nvPicPr>
                    <p:blipFill>
                      <a:blip r:embed="rId9"/>
                      <a:srcRect/>
                      <a:stretch>
                        <a:fillRect/>
                      </a:stretch>
                    </p:blipFill>
                    <p:spPr bwMode="auto">
                      <a:xfrm>
                        <a:off x="852488" y="2514600"/>
                        <a:ext cx="7662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36183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460068390"/>
              </p:ext>
            </p:extLst>
          </p:nvPr>
        </p:nvGraphicFramePr>
        <p:xfrm>
          <a:off x="574675" y="1371600"/>
          <a:ext cx="7932738" cy="3962400"/>
        </p:xfrm>
        <a:graphic>
          <a:graphicData uri="http://schemas.openxmlformats.org/presentationml/2006/ole">
            <mc:AlternateContent xmlns:mc="http://schemas.openxmlformats.org/markup-compatibility/2006">
              <mc:Choice xmlns:v="urn:schemas-microsoft-com:vml" Requires="v">
                <p:oleObj spid="_x0000_s97319" name="数式" r:id="rId4" imgW="3377880" imgH="1701720" progId="Equation.3">
                  <p:embed/>
                </p:oleObj>
              </mc:Choice>
              <mc:Fallback>
                <p:oleObj name="数式" r:id="rId4" imgW="3377880" imgH="1701720" progId="Equation.3">
                  <p:embed/>
                  <p:pic>
                    <p:nvPicPr>
                      <p:cNvPr id="0" name=""/>
                      <p:cNvPicPr>
                        <a:picLocks noChangeAspect="1" noChangeArrowheads="1"/>
                      </p:cNvPicPr>
                      <p:nvPr/>
                    </p:nvPicPr>
                    <p:blipFill>
                      <a:blip r:embed="rId5"/>
                      <a:srcRect/>
                      <a:stretch>
                        <a:fillRect/>
                      </a:stretch>
                    </p:blipFill>
                    <p:spPr bwMode="auto">
                      <a:xfrm>
                        <a:off x="574675" y="1371600"/>
                        <a:ext cx="79327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057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891527577"/>
              </p:ext>
            </p:extLst>
          </p:nvPr>
        </p:nvGraphicFramePr>
        <p:xfrm>
          <a:off x="704850" y="533400"/>
          <a:ext cx="5665788" cy="3313113"/>
        </p:xfrm>
        <a:graphic>
          <a:graphicData uri="http://schemas.openxmlformats.org/presentationml/2006/ole">
            <mc:AlternateContent xmlns:mc="http://schemas.openxmlformats.org/markup-compatibility/2006">
              <mc:Choice xmlns:v="urn:schemas-microsoft-com:vml" Requires="v">
                <p:oleObj spid="_x0000_s98380" name="数式" r:id="rId4" imgW="2412720" imgH="1422360" progId="Equation.3">
                  <p:embed/>
                </p:oleObj>
              </mc:Choice>
              <mc:Fallback>
                <p:oleObj name="数式" r:id="rId4" imgW="2412720" imgH="1422360" progId="Equation.3">
                  <p:embed/>
                  <p:pic>
                    <p:nvPicPr>
                      <p:cNvPr id="0" name=""/>
                      <p:cNvPicPr>
                        <a:picLocks noChangeAspect="1" noChangeArrowheads="1"/>
                      </p:cNvPicPr>
                      <p:nvPr/>
                    </p:nvPicPr>
                    <p:blipFill>
                      <a:blip r:embed="rId5"/>
                      <a:srcRect/>
                      <a:stretch>
                        <a:fillRect/>
                      </a:stretch>
                    </p:blipFill>
                    <p:spPr bwMode="auto">
                      <a:xfrm>
                        <a:off x="704850" y="533400"/>
                        <a:ext cx="5665788"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94140862"/>
              </p:ext>
            </p:extLst>
          </p:nvPr>
        </p:nvGraphicFramePr>
        <p:xfrm>
          <a:off x="2667000" y="3276600"/>
          <a:ext cx="6145213" cy="2425700"/>
        </p:xfrm>
        <a:graphic>
          <a:graphicData uri="http://schemas.openxmlformats.org/presentationml/2006/ole">
            <mc:AlternateContent xmlns:mc="http://schemas.openxmlformats.org/markup-compatibility/2006">
              <mc:Choice xmlns:v="urn:schemas-microsoft-com:vml" Requires="v">
                <p:oleObj spid="_x0000_s98381" name="数式" r:id="rId6" imgW="2616120" imgH="1041120" progId="Equation.3">
                  <p:embed/>
                </p:oleObj>
              </mc:Choice>
              <mc:Fallback>
                <p:oleObj name="数式" r:id="rId6" imgW="2616120" imgH="1041120" progId="Equation.3">
                  <p:embed/>
                  <p:pic>
                    <p:nvPicPr>
                      <p:cNvPr id="0" name=""/>
                      <p:cNvPicPr>
                        <a:picLocks noChangeAspect="1" noChangeArrowheads="1"/>
                      </p:cNvPicPr>
                      <p:nvPr/>
                    </p:nvPicPr>
                    <p:blipFill>
                      <a:blip r:embed="rId7"/>
                      <a:srcRect/>
                      <a:stretch>
                        <a:fillRect/>
                      </a:stretch>
                    </p:blipFill>
                    <p:spPr bwMode="auto">
                      <a:xfrm>
                        <a:off x="2667000" y="3276600"/>
                        <a:ext cx="6145213"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519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2286095179"/>
              </p:ext>
            </p:extLst>
          </p:nvPr>
        </p:nvGraphicFramePr>
        <p:xfrm>
          <a:off x="457200" y="688032"/>
          <a:ext cx="8501062" cy="531813"/>
        </p:xfrm>
        <a:graphic>
          <a:graphicData uri="http://schemas.openxmlformats.org/presentationml/2006/ole">
            <mc:AlternateContent xmlns:mc="http://schemas.openxmlformats.org/markup-compatibility/2006">
              <mc:Choice xmlns:v="urn:schemas-microsoft-com:vml" Requires="v">
                <p:oleObj spid="_x0000_s99404" name="数式" r:id="rId4" imgW="3619440" imgH="228600" progId="Equation.3">
                  <p:embed/>
                </p:oleObj>
              </mc:Choice>
              <mc:Fallback>
                <p:oleObj name="数式" r:id="rId4" imgW="3619440" imgH="228600" progId="Equation.3">
                  <p:embed/>
                  <p:pic>
                    <p:nvPicPr>
                      <p:cNvPr id="0" name=""/>
                      <p:cNvPicPr>
                        <a:picLocks noChangeAspect="1" noChangeArrowheads="1"/>
                      </p:cNvPicPr>
                      <p:nvPr/>
                    </p:nvPicPr>
                    <p:blipFill>
                      <a:blip r:embed="rId5"/>
                      <a:srcRect/>
                      <a:stretch>
                        <a:fillRect/>
                      </a:stretch>
                    </p:blipFill>
                    <p:spPr bwMode="auto">
                      <a:xfrm>
                        <a:off x="457200" y="688032"/>
                        <a:ext cx="8501062"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97939544"/>
              </p:ext>
            </p:extLst>
          </p:nvPr>
        </p:nvGraphicFramePr>
        <p:xfrm>
          <a:off x="635000" y="1400175"/>
          <a:ext cx="7812088" cy="3903663"/>
        </p:xfrm>
        <a:graphic>
          <a:graphicData uri="http://schemas.openxmlformats.org/presentationml/2006/ole">
            <mc:AlternateContent xmlns:mc="http://schemas.openxmlformats.org/markup-compatibility/2006">
              <mc:Choice xmlns:v="urn:schemas-microsoft-com:vml" Requires="v">
                <p:oleObj spid="_x0000_s99405" name="数式" r:id="rId6" imgW="3327120" imgH="1676160" progId="Equation.3">
                  <p:embed/>
                </p:oleObj>
              </mc:Choice>
              <mc:Fallback>
                <p:oleObj name="数式" r:id="rId6" imgW="3327120" imgH="1676160" progId="Equation.3">
                  <p:embed/>
                  <p:pic>
                    <p:nvPicPr>
                      <p:cNvPr id="0" name=""/>
                      <p:cNvPicPr>
                        <a:picLocks noChangeAspect="1" noChangeArrowheads="1"/>
                      </p:cNvPicPr>
                      <p:nvPr/>
                    </p:nvPicPr>
                    <p:blipFill>
                      <a:blip r:embed="rId7"/>
                      <a:srcRect/>
                      <a:stretch>
                        <a:fillRect/>
                      </a:stretch>
                    </p:blipFill>
                    <p:spPr bwMode="auto">
                      <a:xfrm>
                        <a:off x="635000" y="1400175"/>
                        <a:ext cx="7812088"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0804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71666082"/>
              </p:ext>
            </p:extLst>
          </p:nvPr>
        </p:nvGraphicFramePr>
        <p:xfrm>
          <a:off x="762000" y="838200"/>
          <a:ext cx="3636962" cy="2838450"/>
        </p:xfrm>
        <a:graphic>
          <a:graphicData uri="http://schemas.openxmlformats.org/presentationml/2006/ole">
            <mc:AlternateContent xmlns:mc="http://schemas.openxmlformats.org/markup-compatibility/2006">
              <mc:Choice xmlns:v="urn:schemas-microsoft-com:vml" Requires="v">
                <p:oleObj spid="_x0000_s100465" name="数式" r:id="rId4" imgW="1549080" imgH="1218960" progId="Equation.3">
                  <p:embed/>
                </p:oleObj>
              </mc:Choice>
              <mc:Fallback>
                <p:oleObj name="数式" r:id="rId4" imgW="1549080" imgH="1218960" progId="Equation.3">
                  <p:embed/>
                  <p:pic>
                    <p:nvPicPr>
                      <p:cNvPr id="0" name=""/>
                      <p:cNvPicPr>
                        <a:picLocks noChangeAspect="1" noChangeArrowheads="1"/>
                      </p:cNvPicPr>
                      <p:nvPr/>
                    </p:nvPicPr>
                    <p:blipFill>
                      <a:blip r:embed="rId5"/>
                      <a:srcRect/>
                      <a:stretch>
                        <a:fillRect/>
                      </a:stretch>
                    </p:blipFill>
                    <p:spPr bwMode="auto">
                      <a:xfrm>
                        <a:off x="762000" y="838200"/>
                        <a:ext cx="3636962"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71959131"/>
              </p:ext>
            </p:extLst>
          </p:nvPr>
        </p:nvGraphicFramePr>
        <p:xfrm>
          <a:off x="4063330" y="1525640"/>
          <a:ext cx="3667125" cy="2284360"/>
        </p:xfrm>
        <a:graphic>
          <a:graphicData uri="http://schemas.openxmlformats.org/presentationml/2006/ole">
            <mc:AlternateContent xmlns:mc="http://schemas.openxmlformats.org/markup-compatibility/2006">
              <mc:Choice xmlns:v="urn:schemas-microsoft-com:vml" Requires="v">
                <p:oleObj spid="_x0000_s100466" name="Equation" r:id="rId6" imgW="2082600" imgH="1307880" progId="Equation.DSMT4">
                  <p:embed/>
                </p:oleObj>
              </mc:Choice>
              <mc:Fallback>
                <p:oleObj name="Equation" r:id="rId6" imgW="2082600" imgH="1307880" progId="Equation.DSMT4">
                  <p:embed/>
                  <p:pic>
                    <p:nvPicPr>
                      <p:cNvPr id="0" name=""/>
                      <p:cNvPicPr>
                        <a:picLocks noChangeAspect="1" noChangeArrowheads="1"/>
                      </p:cNvPicPr>
                      <p:nvPr/>
                    </p:nvPicPr>
                    <p:blipFill>
                      <a:blip r:embed="rId7"/>
                      <a:srcRect/>
                      <a:stretch>
                        <a:fillRect/>
                      </a:stretch>
                    </p:blipFill>
                    <p:spPr bwMode="auto">
                      <a:xfrm>
                        <a:off x="4063330" y="1525640"/>
                        <a:ext cx="3667125" cy="228436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261045"/>
              </p:ext>
            </p:extLst>
          </p:nvPr>
        </p:nvGraphicFramePr>
        <p:xfrm>
          <a:off x="803275" y="4312824"/>
          <a:ext cx="4521200" cy="2120210"/>
        </p:xfrm>
        <a:graphic>
          <a:graphicData uri="http://schemas.openxmlformats.org/presentationml/2006/ole">
            <mc:AlternateContent xmlns:mc="http://schemas.openxmlformats.org/markup-compatibility/2006">
              <mc:Choice xmlns:v="urn:schemas-microsoft-com:vml" Requires="v">
                <p:oleObj spid="_x0000_s100467" name="Equation" r:id="rId8" imgW="2768400" imgH="1307880" progId="Equation.DSMT4">
                  <p:embed/>
                </p:oleObj>
              </mc:Choice>
              <mc:Fallback>
                <p:oleObj name="Equation" r:id="rId8" imgW="2768400" imgH="1307880" progId="Equation.DSMT4">
                  <p:embed/>
                  <p:pic>
                    <p:nvPicPr>
                      <p:cNvPr id="0" name=""/>
                      <p:cNvPicPr>
                        <a:picLocks noChangeAspect="1" noChangeArrowheads="1"/>
                      </p:cNvPicPr>
                      <p:nvPr/>
                    </p:nvPicPr>
                    <p:blipFill>
                      <a:blip r:embed="rId9"/>
                      <a:srcRect/>
                      <a:stretch>
                        <a:fillRect/>
                      </a:stretch>
                    </p:blipFill>
                    <p:spPr bwMode="auto">
                      <a:xfrm>
                        <a:off x="803275" y="4312824"/>
                        <a:ext cx="4521200" cy="21202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797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89BE1-9E0C-4FAE-9D45-8124E4D8423C}"/>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D145CF1B-BA66-4EB5-904B-E378C5B8ED19}"/>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3530BD80-6FBD-4BF6-AB6A-4EFD4B2D2893}"/>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76EE2437-23B8-4A27-B411-E041EE12AC35}"/>
              </a:ext>
            </a:extLst>
          </p:cNvPr>
          <p:cNvPicPr>
            <a:picLocks noChangeAspect="1"/>
          </p:cNvPicPr>
          <p:nvPr/>
        </p:nvPicPr>
        <p:blipFill>
          <a:blip r:embed="rId3"/>
          <a:stretch>
            <a:fillRect/>
          </a:stretch>
        </p:blipFill>
        <p:spPr>
          <a:xfrm>
            <a:off x="0" y="1188720"/>
            <a:ext cx="9144000" cy="4480560"/>
          </a:xfrm>
          <a:prstGeom prst="rect">
            <a:avLst/>
          </a:prstGeom>
        </p:spPr>
      </p:pic>
    </p:spTree>
    <p:extLst>
      <p:ext uri="{BB962C8B-B14F-4D97-AF65-F5344CB8AC3E}">
        <p14:creationId xmlns:p14="http://schemas.microsoft.com/office/powerpoint/2010/main" val="331381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pic>
        <p:nvPicPr>
          <p:cNvPr id="83970" name="Picture 2" descr="http://upload.wikimedia.org/wikipedia/commons/thumb/d/df/Alembert.jpg/330px-Alember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165" y="1143000"/>
            <a:ext cx="2095500" cy="2619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35169"/>
            <a:ext cx="6400800" cy="830997"/>
          </a:xfrm>
          <a:prstGeom prst="rect">
            <a:avLst/>
          </a:prstGeom>
          <a:noFill/>
        </p:spPr>
        <p:txBody>
          <a:bodyPr wrap="square" rtlCol="0">
            <a:spAutoFit/>
          </a:bodyPr>
          <a:lstStyle/>
          <a:p>
            <a:r>
              <a:rPr lang="en-US" sz="2400" dirty="0">
                <a:latin typeface="+mj-lt"/>
              </a:rPr>
              <a:t>Jean </a:t>
            </a:r>
            <a:r>
              <a:rPr lang="en-US" sz="2400" dirty="0" err="1">
                <a:latin typeface="+mj-lt"/>
              </a:rPr>
              <a:t>d’Alembert</a:t>
            </a:r>
            <a:r>
              <a:rPr lang="en-US" sz="2400" dirty="0">
                <a:latin typeface="+mj-lt"/>
              </a:rPr>
              <a:t>  1717-1783</a:t>
            </a:r>
          </a:p>
          <a:p>
            <a:r>
              <a:rPr lang="en-US" sz="2400" dirty="0">
                <a:latin typeface="+mj-lt"/>
              </a:rPr>
              <a:t>      French mathematician and philosopher</a:t>
            </a:r>
          </a:p>
        </p:txBody>
      </p:sp>
      <p:sp>
        <p:nvSpPr>
          <p:cNvPr id="6" name="TextBox 5">
            <a:extLst>
              <a:ext uri="{FF2B5EF4-FFF2-40B4-BE49-F238E27FC236}">
                <a16:creationId xmlns:a16="http://schemas.microsoft.com/office/drawing/2014/main" id="{8B7416AF-8D83-4466-B6B2-A293E55500C2}"/>
              </a:ext>
            </a:extLst>
          </p:cNvPr>
          <p:cNvSpPr txBox="1"/>
          <p:nvPr/>
        </p:nvSpPr>
        <p:spPr>
          <a:xfrm>
            <a:off x="3505200" y="1295400"/>
            <a:ext cx="3886200" cy="1200329"/>
          </a:xfrm>
          <a:prstGeom prst="rect">
            <a:avLst/>
          </a:prstGeom>
          <a:noFill/>
        </p:spPr>
        <p:txBody>
          <a:bodyPr wrap="square" rtlCol="0">
            <a:spAutoFit/>
          </a:bodyPr>
          <a:lstStyle/>
          <a:p>
            <a:r>
              <a:rPr lang="en-US" sz="2400" dirty="0">
                <a:latin typeface="+mj-lt"/>
              </a:rPr>
              <a:t>“Deriving” </a:t>
            </a:r>
            <a:r>
              <a:rPr lang="en-US" sz="2400" dirty="0" err="1">
                <a:latin typeface="+mj-lt"/>
              </a:rPr>
              <a:t>Lagrangian</a:t>
            </a:r>
            <a:r>
              <a:rPr lang="en-US" sz="2400" dirty="0">
                <a:latin typeface="+mj-lt"/>
              </a:rPr>
              <a:t> mechanics from Newton’s laws. </a:t>
            </a:r>
          </a:p>
        </p:txBody>
      </p:sp>
      <p:graphicFrame>
        <p:nvGraphicFramePr>
          <p:cNvPr id="7" name="Object 6">
            <a:extLst>
              <a:ext uri="{FF2B5EF4-FFF2-40B4-BE49-F238E27FC236}">
                <a16:creationId xmlns:a16="http://schemas.microsoft.com/office/drawing/2014/main" id="{C9B1B91B-7884-44C1-82C6-895FBB8C40D2}"/>
              </a:ext>
            </a:extLst>
          </p:cNvPr>
          <p:cNvGraphicFramePr>
            <a:graphicFrameLocks noChangeAspect="1"/>
          </p:cNvGraphicFramePr>
          <p:nvPr>
            <p:extLst>
              <p:ext uri="{D42A27DB-BD31-4B8C-83A1-F6EECF244321}">
                <p14:modId xmlns:p14="http://schemas.microsoft.com/office/powerpoint/2010/main" val="3193676787"/>
              </p:ext>
            </p:extLst>
          </p:nvPr>
        </p:nvGraphicFramePr>
        <p:xfrm>
          <a:off x="1358900" y="3967650"/>
          <a:ext cx="6870700" cy="2446020"/>
        </p:xfrm>
        <a:graphic>
          <a:graphicData uri="http://schemas.openxmlformats.org/presentationml/2006/ole">
            <mc:AlternateContent xmlns:mc="http://schemas.openxmlformats.org/markup-compatibility/2006">
              <mc:Choice xmlns:v="urn:schemas-microsoft-com:vml" Requires="v">
                <p:oleObj spid="_x0000_s101390" name="Equation" r:id="rId5" imgW="6032160" imgH="2171520" progId="Equation.DSMT4">
                  <p:embed/>
                </p:oleObj>
              </mc:Choice>
              <mc:Fallback>
                <p:oleObj name="Equation" r:id="rId5" imgW="6032160" imgH="2171520" progId="Equation.DSMT4">
                  <p:embed/>
                  <p:pic>
                    <p:nvPicPr>
                      <p:cNvPr id="0" name=""/>
                      <p:cNvPicPr/>
                      <p:nvPr/>
                    </p:nvPicPr>
                    <p:blipFill>
                      <a:blip r:embed="rId6"/>
                      <a:stretch>
                        <a:fillRect/>
                      </a:stretch>
                    </p:blipFill>
                    <p:spPr>
                      <a:xfrm>
                        <a:off x="1358900" y="3967650"/>
                        <a:ext cx="6870700" cy="2446020"/>
                      </a:xfrm>
                      <a:prstGeom prst="rect">
                        <a:avLst/>
                      </a:prstGeom>
                    </p:spPr>
                  </p:pic>
                </p:oleObj>
              </mc:Fallback>
            </mc:AlternateContent>
          </a:graphicData>
        </a:graphic>
      </p:graphicFrame>
    </p:spTree>
    <p:extLst>
      <p:ext uri="{BB962C8B-B14F-4D97-AF65-F5344CB8AC3E}">
        <p14:creationId xmlns:p14="http://schemas.microsoft.com/office/powerpoint/2010/main" val="30365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47367693"/>
              </p:ext>
            </p:extLst>
          </p:nvPr>
        </p:nvGraphicFramePr>
        <p:xfrm>
          <a:off x="596900" y="457200"/>
          <a:ext cx="8022772" cy="838200"/>
        </p:xfrm>
        <a:graphic>
          <a:graphicData uri="http://schemas.openxmlformats.org/presentationml/2006/ole">
            <mc:AlternateContent xmlns:mc="http://schemas.openxmlformats.org/markup-compatibility/2006">
              <mc:Choice xmlns:v="urn:schemas-microsoft-com:vml" Requires="v">
                <p:oleObj spid="_x0000_s82074" name="Equation" r:id="rId4" imgW="5956200" imgH="622080" progId="Equation.DSMT4">
                  <p:embed/>
                </p:oleObj>
              </mc:Choice>
              <mc:Fallback>
                <p:oleObj name="Equation" r:id="rId4" imgW="5956200" imgH="622080" progId="Equation.DSMT4">
                  <p:embed/>
                  <p:pic>
                    <p:nvPicPr>
                      <p:cNvPr id="0" name=""/>
                      <p:cNvPicPr/>
                      <p:nvPr/>
                    </p:nvPicPr>
                    <p:blipFill>
                      <a:blip r:embed="rId5"/>
                      <a:stretch>
                        <a:fillRect/>
                      </a:stretch>
                    </p:blipFill>
                    <p:spPr>
                      <a:xfrm>
                        <a:off x="596900" y="457200"/>
                        <a:ext cx="8022772" cy="838200"/>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152400" y="1922223"/>
            <a:ext cx="6875032" cy="3886200"/>
          </a:xfrm>
          <a:prstGeom prst="rect">
            <a:avLst/>
          </a:prstGeom>
        </p:spPr>
      </p:pic>
      <p:sp>
        <p:nvSpPr>
          <p:cNvPr id="8" name="TextBox 7"/>
          <p:cNvSpPr txBox="1"/>
          <p:nvPr/>
        </p:nvSpPr>
        <p:spPr>
          <a:xfrm>
            <a:off x="304800" y="5763883"/>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9" name="Object 8"/>
          <p:cNvGraphicFramePr>
            <a:graphicFrameLocks noChangeAspect="1"/>
          </p:cNvGraphicFramePr>
          <p:nvPr>
            <p:extLst>
              <p:ext uri="{D42A27DB-BD31-4B8C-83A1-F6EECF244321}">
                <p14:modId xmlns:p14="http://schemas.microsoft.com/office/powerpoint/2010/main" val="4113389113"/>
              </p:ext>
            </p:extLst>
          </p:nvPr>
        </p:nvGraphicFramePr>
        <p:xfrm>
          <a:off x="5675313" y="1973263"/>
          <a:ext cx="2514600" cy="1214437"/>
        </p:xfrm>
        <a:graphic>
          <a:graphicData uri="http://schemas.openxmlformats.org/presentationml/2006/ole">
            <mc:AlternateContent xmlns:mc="http://schemas.openxmlformats.org/markup-compatibility/2006">
              <mc:Choice xmlns:v="urn:schemas-microsoft-com:vml" Requires="v">
                <p:oleObj spid="_x0000_s82075" name="Equation" r:id="rId7" imgW="1866600" imgH="901440" progId="Equation.DSMT4">
                  <p:embed/>
                </p:oleObj>
              </mc:Choice>
              <mc:Fallback>
                <p:oleObj name="Equation" r:id="rId7" imgW="1866600" imgH="901440" progId="Equation.DSMT4">
                  <p:embed/>
                  <p:pic>
                    <p:nvPicPr>
                      <p:cNvPr id="0" name=""/>
                      <p:cNvPicPr/>
                      <p:nvPr/>
                    </p:nvPicPr>
                    <p:blipFill>
                      <a:blip r:embed="rId8"/>
                      <a:stretch>
                        <a:fillRect/>
                      </a:stretch>
                    </p:blipFill>
                    <p:spPr>
                      <a:xfrm>
                        <a:off x="5675313" y="1973263"/>
                        <a:ext cx="2514600" cy="1214437"/>
                      </a:xfrm>
                      <a:prstGeom prst="rect">
                        <a:avLst/>
                      </a:prstGeom>
                    </p:spPr>
                  </p:pic>
                </p:oleObj>
              </mc:Fallback>
            </mc:AlternateContent>
          </a:graphicData>
        </a:graphic>
      </p:graphicFrame>
      <p:sp>
        <p:nvSpPr>
          <p:cNvPr id="10" name="TextBox 9"/>
          <p:cNvSpPr txBox="1"/>
          <p:nvPr/>
        </p:nvSpPr>
        <p:spPr>
          <a:xfrm>
            <a:off x="990600" y="1524000"/>
            <a:ext cx="4876800" cy="457200"/>
          </a:xfrm>
          <a:prstGeom prst="rect">
            <a:avLst/>
          </a:prstGeom>
          <a:noFill/>
        </p:spPr>
        <p:txBody>
          <a:bodyPr wrap="square" rtlCol="0">
            <a:spAutoFit/>
          </a:bodyPr>
          <a:lstStyle/>
          <a:p>
            <a:r>
              <a:rPr lang="en-US" sz="2400" dirty="0">
                <a:latin typeface="+mj-lt"/>
              </a:rPr>
              <a:t>Cylindrical coordinates</a:t>
            </a:r>
          </a:p>
        </p:txBody>
      </p:sp>
      <p:graphicFrame>
        <p:nvGraphicFramePr>
          <p:cNvPr id="11" name="Object 10"/>
          <p:cNvGraphicFramePr>
            <a:graphicFrameLocks noChangeAspect="1"/>
          </p:cNvGraphicFramePr>
          <p:nvPr>
            <p:extLst>
              <p:ext uri="{D42A27DB-BD31-4B8C-83A1-F6EECF244321}">
                <p14:modId xmlns:p14="http://schemas.microsoft.com/office/powerpoint/2010/main" val="1567649293"/>
              </p:ext>
            </p:extLst>
          </p:nvPr>
        </p:nvGraphicFramePr>
        <p:xfrm>
          <a:off x="6248400" y="3609353"/>
          <a:ext cx="2052637" cy="1368425"/>
        </p:xfrm>
        <a:graphic>
          <a:graphicData uri="http://schemas.openxmlformats.org/presentationml/2006/ole">
            <mc:AlternateContent xmlns:mc="http://schemas.openxmlformats.org/markup-compatibility/2006">
              <mc:Choice xmlns:v="urn:schemas-microsoft-com:vml" Requires="v">
                <p:oleObj spid="_x0000_s82076" name="Equation" r:id="rId9" imgW="1523880" imgH="1015920" progId="Equation.DSMT4">
                  <p:embed/>
                </p:oleObj>
              </mc:Choice>
              <mc:Fallback>
                <p:oleObj name="Equation" r:id="rId9" imgW="1523880" imgH="1015920" progId="Equation.DSMT4">
                  <p:embed/>
                  <p:pic>
                    <p:nvPicPr>
                      <p:cNvPr id="0" name=""/>
                      <p:cNvPicPr/>
                      <p:nvPr/>
                    </p:nvPicPr>
                    <p:blipFill>
                      <a:blip r:embed="rId10"/>
                      <a:stretch>
                        <a:fillRect/>
                      </a:stretch>
                    </p:blipFill>
                    <p:spPr>
                      <a:xfrm>
                        <a:off x="6248400" y="3609353"/>
                        <a:ext cx="2052637" cy="1368425"/>
                      </a:xfrm>
                      <a:prstGeom prst="rect">
                        <a:avLst/>
                      </a:prstGeom>
                    </p:spPr>
                  </p:pic>
                </p:oleObj>
              </mc:Fallback>
            </mc:AlternateContent>
          </a:graphicData>
        </a:graphic>
      </p:graphicFrame>
    </p:spTree>
    <p:extLst>
      <p:ext uri="{BB962C8B-B14F-4D97-AF65-F5344CB8AC3E}">
        <p14:creationId xmlns:p14="http://schemas.microsoft.com/office/powerpoint/2010/main" val="1158420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pic>
        <p:nvPicPr>
          <p:cNvPr id="5" name="Picture 4"/>
          <p:cNvPicPr>
            <a:picLocks noChangeAspect="1"/>
          </p:cNvPicPr>
          <p:nvPr/>
        </p:nvPicPr>
        <p:blipFill>
          <a:blip r:embed="rId4"/>
          <a:stretch>
            <a:fillRect/>
          </a:stretch>
        </p:blipFill>
        <p:spPr>
          <a:xfrm>
            <a:off x="554831" y="1676400"/>
            <a:ext cx="4071938" cy="3813402"/>
          </a:xfrm>
          <a:prstGeom prst="rect">
            <a:avLst/>
          </a:prstGeom>
        </p:spPr>
      </p:pic>
      <p:sp>
        <p:nvSpPr>
          <p:cNvPr id="6" name="TextBox 5"/>
          <p:cNvSpPr txBox="1"/>
          <p:nvPr/>
        </p:nvSpPr>
        <p:spPr>
          <a:xfrm>
            <a:off x="838200" y="1014526"/>
            <a:ext cx="4876800" cy="457200"/>
          </a:xfrm>
          <a:prstGeom prst="rect">
            <a:avLst/>
          </a:prstGeom>
          <a:noFill/>
        </p:spPr>
        <p:txBody>
          <a:bodyPr wrap="square" rtlCol="0">
            <a:spAutoFit/>
          </a:bodyPr>
          <a:lstStyle/>
          <a:p>
            <a:r>
              <a:rPr lang="en-US" sz="2400" dirty="0">
                <a:latin typeface="+mj-lt"/>
              </a:rPr>
              <a:t>Spherical coordinates</a:t>
            </a:r>
          </a:p>
        </p:txBody>
      </p:sp>
      <p:sp>
        <p:nvSpPr>
          <p:cNvPr id="7" name="TextBox 6"/>
          <p:cNvSpPr txBox="1"/>
          <p:nvPr/>
        </p:nvSpPr>
        <p:spPr>
          <a:xfrm>
            <a:off x="304800" y="5791200"/>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8" name="Object 7"/>
          <p:cNvGraphicFramePr>
            <a:graphicFrameLocks noChangeAspect="1"/>
          </p:cNvGraphicFramePr>
          <p:nvPr>
            <p:extLst>
              <p:ext uri="{D42A27DB-BD31-4B8C-83A1-F6EECF244321}">
                <p14:modId xmlns:p14="http://schemas.microsoft.com/office/powerpoint/2010/main" val="1010795137"/>
              </p:ext>
            </p:extLst>
          </p:nvPr>
        </p:nvGraphicFramePr>
        <p:xfrm>
          <a:off x="4387850" y="1446213"/>
          <a:ext cx="3265488" cy="1281112"/>
        </p:xfrm>
        <a:graphic>
          <a:graphicData uri="http://schemas.openxmlformats.org/presentationml/2006/ole">
            <mc:AlternateContent xmlns:mc="http://schemas.openxmlformats.org/markup-compatibility/2006">
              <mc:Choice xmlns:v="urn:schemas-microsoft-com:vml" Requires="v">
                <p:oleObj spid="_x0000_s83043" name="Equation" r:id="rId5" imgW="2425680" imgH="952200" progId="Equation.DSMT4">
                  <p:embed/>
                </p:oleObj>
              </mc:Choice>
              <mc:Fallback>
                <p:oleObj name="Equation" r:id="rId5" imgW="2425680" imgH="952200" progId="Equation.DSMT4">
                  <p:embed/>
                  <p:pic>
                    <p:nvPicPr>
                      <p:cNvPr id="0" name=""/>
                      <p:cNvPicPr/>
                      <p:nvPr/>
                    </p:nvPicPr>
                    <p:blipFill>
                      <a:blip r:embed="rId6"/>
                      <a:stretch>
                        <a:fillRect/>
                      </a:stretch>
                    </p:blipFill>
                    <p:spPr>
                      <a:xfrm>
                        <a:off x="4387850" y="1446213"/>
                        <a:ext cx="3265488" cy="128111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83951611"/>
              </p:ext>
            </p:extLst>
          </p:nvPr>
        </p:nvGraphicFramePr>
        <p:xfrm>
          <a:off x="5094167" y="2989999"/>
          <a:ext cx="2803525" cy="2119312"/>
        </p:xfrm>
        <a:graphic>
          <a:graphicData uri="http://schemas.openxmlformats.org/presentationml/2006/ole">
            <mc:AlternateContent xmlns:mc="http://schemas.openxmlformats.org/markup-compatibility/2006">
              <mc:Choice xmlns:v="urn:schemas-microsoft-com:vml" Requires="v">
                <p:oleObj spid="_x0000_s83044" name="Equation" r:id="rId7" imgW="2082600" imgH="1574640" progId="Equation.DSMT4">
                  <p:embed/>
                </p:oleObj>
              </mc:Choice>
              <mc:Fallback>
                <p:oleObj name="Equation" r:id="rId7" imgW="2082600" imgH="1574640" progId="Equation.DSMT4">
                  <p:embed/>
                  <p:pic>
                    <p:nvPicPr>
                      <p:cNvPr id="0" name=""/>
                      <p:cNvPicPr/>
                      <p:nvPr/>
                    </p:nvPicPr>
                    <p:blipFill>
                      <a:blip r:embed="rId8"/>
                      <a:stretch>
                        <a:fillRect/>
                      </a:stretch>
                    </p:blipFill>
                    <p:spPr>
                      <a:xfrm>
                        <a:off x="5094167" y="2989999"/>
                        <a:ext cx="2803525" cy="2119312"/>
                      </a:xfrm>
                      <a:prstGeom prst="rect">
                        <a:avLst/>
                      </a:prstGeom>
                    </p:spPr>
                  </p:pic>
                </p:oleObj>
              </mc:Fallback>
            </mc:AlternateContent>
          </a:graphicData>
        </a:graphic>
      </p:graphicFrame>
    </p:spTree>
    <p:extLst>
      <p:ext uri="{BB962C8B-B14F-4D97-AF65-F5344CB8AC3E}">
        <p14:creationId xmlns:p14="http://schemas.microsoft.com/office/powerpoint/2010/main" val="1756842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pSp>
        <p:nvGrpSpPr>
          <p:cNvPr id="12" name="Group 11"/>
          <p:cNvGrpSpPr/>
          <p:nvPr/>
        </p:nvGrpSpPr>
        <p:grpSpPr>
          <a:xfrm>
            <a:off x="1371600" y="1012166"/>
            <a:ext cx="6754812" cy="973455"/>
            <a:chOff x="685800" y="318135"/>
            <a:chExt cx="6754812" cy="973455"/>
          </a:xfrm>
        </p:grpSpPr>
        <p:sp>
          <p:nvSpPr>
            <p:cNvPr id="5" name="Oval 4"/>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815100586"/>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5101" name="数式" r:id="rId4" imgW="190440" imgH="177480" progId="Equation.3">
                    <p:embed/>
                  </p:oleObj>
                </mc:Choice>
                <mc:Fallback>
                  <p:oleObj name="数式" r:id="rId4" imgW="190440" imgH="177480" progId="Equation.3">
                    <p:embed/>
                    <p:pic>
                      <p:nvPicPr>
                        <p:cNvPr id="0" name="Object 5"/>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359036461"/>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5102" name="数式" r:id="rId6" imgW="1562040" imgH="431640" progId="Equation.3">
                    <p:embed/>
                  </p:oleObj>
                </mc:Choice>
                <mc:Fallback>
                  <p:oleObj name="数式" r:id="rId6" imgW="1562040" imgH="431640" progId="Equation.3">
                    <p:embed/>
                    <p:pic>
                      <p:nvPicPr>
                        <p:cNvPr id="0" name="Object 7"/>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 name="Object 9"/>
          <p:cNvGraphicFramePr>
            <a:graphicFrameLocks noChangeAspect="1"/>
          </p:cNvGraphicFramePr>
          <p:nvPr>
            <p:extLst>
              <p:ext uri="{D42A27DB-BD31-4B8C-83A1-F6EECF244321}">
                <p14:modId xmlns:p14="http://schemas.microsoft.com/office/powerpoint/2010/main" val="3460208818"/>
              </p:ext>
            </p:extLst>
          </p:nvPr>
        </p:nvGraphicFramePr>
        <p:xfrm>
          <a:off x="666750" y="2835275"/>
          <a:ext cx="5011738" cy="3413125"/>
        </p:xfrm>
        <a:graphic>
          <a:graphicData uri="http://schemas.openxmlformats.org/presentationml/2006/ole">
            <mc:AlternateContent xmlns:mc="http://schemas.openxmlformats.org/markup-compatibility/2006">
              <mc:Choice xmlns:v="urn:schemas-microsoft-com:vml" Requires="v">
                <p:oleObj spid="_x0000_s75103" name="数式" r:id="rId8" imgW="2590560" imgH="1777680" progId="Equation.3">
                  <p:embed/>
                </p:oleObj>
              </mc:Choice>
              <mc:Fallback>
                <p:oleObj name="数式" r:id="rId8" imgW="2590560" imgH="1777680" progId="Equation.3">
                  <p:embed/>
                  <p:pic>
                    <p:nvPicPr>
                      <p:cNvPr id="0" name="Object 8"/>
                      <p:cNvPicPr>
                        <a:picLocks noChangeAspect="1" noChangeArrowheads="1"/>
                      </p:cNvPicPr>
                      <p:nvPr/>
                    </p:nvPicPr>
                    <p:blipFill>
                      <a:blip r:embed="rId9"/>
                      <a:srcRect/>
                      <a:stretch>
                        <a:fillRect/>
                      </a:stretch>
                    </p:blipFill>
                    <p:spPr bwMode="auto">
                      <a:xfrm>
                        <a:off x="666750" y="2835275"/>
                        <a:ext cx="5011738"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426720" y="535632"/>
            <a:ext cx="7543800" cy="461665"/>
          </a:xfrm>
          <a:prstGeom prst="rect">
            <a:avLst/>
          </a:prstGeom>
          <a:noFill/>
        </p:spPr>
        <p:txBody>
          <a:bodyPr wrap="square" rtlCol="0">
            <a:spAutoFit/>
          </a:bodyPr>
          <a:lstStyle/>
          <a:p>
            <a:r>
              <a:rPr lang="en-US" sz="2400" dirty="0" err="1">
                <a:latin typeface="+mj-lt"/>
              </a:rPr>
              <a:t>D’Alembert’s</a:t>
            </a:r>
            <a:r>
              <a:rPr lang="en-US" sz="2400" dirty="0">
                <a:latin typeface="+mj-lt"/>
              </a:rPr>
              <a:t> principle:</a:t>
            </a:r>
          </a:p>
        </p:txBody>
      </p:sp>
      <p:graphicFrame>
        <p:nvGraphicFramePr>
          <p:cNvPr id="13" name="Object 12">
            <a:extLst>
              <a:ext uri="{FF2B5EF4-FFF2-40B4-BE49-F238E27FC236}">
                <a16:creationId xmlns:a16="http://schemas.microsoft.com/office/drawing/2014/main" id="{EF482799-EA59-4BB4-8099-C74439C03332}"/>
              </a:ext>
            </a:extLst>
          </p:cNvPr>
          <p:cNvGraphicFramePr>
            <a:graphicFrameLocks noChangeAspect="1"/>
          </p:cNvGraphicFramePr>
          <p:nvPr>
            <p:extLst>
              <p:ext uri="{D42A27DB-BD31-4B8C-83A1-F6EECF244321}">
                <p14:modId xmlns:p14="http://schemas.microsoft.com/office/powerpoint/2010/main" val="593814471"/>
              </p:ext>
            </p:extLst>
          </p:nvPr>
        </p:nvGraphicFramePr>
        <p:xfrm>
          <a:off x="1088231" y="2095061"/>
          <a:ext cx="3911040" cy="406080"/>
        </p:xfrm>
        <a:graphic>
          <a:graphicData uri="http://schemas.openxmlformats.org/presentationml/2006/ole">
            <mc:AlternateContent xmlns:mc="http://schemas.openxmlformats.org/markup-compatibility/2006">
              <mc:Choice xmlns:v="urn:schemas-microsoft-com:vml" Requires="v">
                <p:oleObj spid="_x0000_s75104" name="Equation" r:id="rId10" imgW="1955520" imgH="203040" progId="Equation.DSMT4">
                  <p:embed/>
                </p:oleObj>
              </mc:Choice>
              <mc:Fallback>
                <p:oleObj name="Equation" r:id="rId10" imgW="1955520" imgH="203040" progId="Equation.DSMT4">
                  <p:embed/>
                  <p:pic>
                    <p:nvPicPr>
                      <p:cNvPr id="0" name=""/>
                      <p:cNvPicPr/>
                      <p:nvPr/>
                    </p:nvPicPr>
                    <p:blipFill>
                      <a:blip r:embed="rId11"/>
                      <a:stretch>
                        <a:fillRect/>
                      </a:stretch>
                    </p:blipFill>
                    <p:spPr>
                      <a:xfrm>
                        <a:off x="1088231" y="2095061"/>
                        <a:ext cx="3911040" cy="40608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86A204E-F737-401E-A1FC-D614DF058FAE}"/>
              </a:ext>
            </a:extLst>
          </p:cNvPr>
          <p:cNvGraphicFramePr>
            <a:graphicFrameLocks noChangeAspect="1"/>
          </p:cNvGraphicFramePr>
          <p:nvPr>
            <p:extLst>
              <p:ext uri="{D42A27DB-BD31-4B8C-83A1-F6EECF244321}">
                <p14:modId xmlns:p14="http://schemas.microsoft.com/office/powerpoint/2010/main" val="1771942803"/>
              </p:ext>
            </p:extLst>
          </p:nvPr>
        </p:nvGraphicFramePr>
        <p:xfrm>
          <a:off x="5610225" y="2095500"/>
          <a:ext cx="3073400" cy="1100138"/>
        </p:xfrm>
        <a:graphic>
          <a:graphicData uri="http://schemas.openxmlformats.org/presentationml/2006/ole">
            <mc:AlternateContent xmlns:mc="http://schemas.openxmlformats.org/markup-compatibility/2006">
              <mc:Choice xmlns:v="urn:schemas-microsoft-com:vml" Requires="v">
                <p:oleObj spid="_x0000_s75105" name="Equation" r:id="rId12" imgW="1701720" imgH="609480" progId="Equation.DSMT4">
                  <p:embed/>
                </p:oleObj>
              </mc:Choice>
              <mc:Fallback>
                <p:oleObj name="Equation" r:id="rId12" imgW="1701720" imgH="609480" progId="Equation.DSMT4">
                  <p:embed/>
                  <p:pic>
                    <p:nvPicPr>
                      <p:cNvPr id="0" name=""/>
                      <p:cNvPicPr/>
                      <p:nvPr/>
                    </p:nvPicPr>
                    <p:blipFill>
                      <a:blip r:embed="rId13"/>
                      <a:stretch>
                        <a:fillRect/>
                      </a:stretch>
                    </p:blipFill>
                    <p:spPr>
                      <a:xfrm>
                        <a:off x="5610225" y="2095500"/>
                        <a:ext cx="3073400" cy="1100138"/>
                      </a:xfrm>
                      <a:prstGeom prst="rect">
                        <a:avLst/>
                      </a:prstGeom>
                    </p:spPr>
                  </p:pic>
                </p:oleObj>
              </mc:Fallback>
            </mc:AlternateContent>
          </a:graphicData>
        </a:graphic>
      </p:graphicFrame>
    </p:spTree>
    <p:extLst>
      <p:ext uri="{BB962C8B-B14F-4D97-AF65-F5344CB8AC3E}">
        <p14:creationId xmlns:p14="http://schemas.microsoft.com/office/powerpoint/2010/main" val="426877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5465367"/>
              </p:ext>
            </p:extLst>
          </p:nvPr>
        </p:nvGraphicFramePr>
        <p:xfrm>
          <a:off x="1017588" y="1168400"/>
          <a:ext cx="6605587" cy="4775200"/>
        </p:xfrm>
        <a:graphic>
          <a:graphicData uri="http://schemas.openxmlformats.org/presentationml/2006/ole">
            <mc:AlternateContent xmlns:mc="http://schemas.openxmlformats.org/markup-compatibility/2006">
              <mc:Choice xmlns:v="urn:schemas-microsoft-com:vml" Requires="v">
                <p:oleObj spid="_x0000_s76124" name="Equation" r:id="rId4" imgW="3416040" imgH="2489040" progId="Equation.DSMT4">
                  <p:embed/>
                </p:oleObj>
              </mc:Choice>
              <mc:Fallback>
                <p:oleObj name="Equation" r:id="rId4" imgW="3416040" imgH="2489040" progId="Equation.DSMT4">
                  <p:embed/>
                  <p:pic>
                    <p:nvPicPr>
                      <p:cNvPr id="0" name="Object 9"/>
                      <p:cNvPicPr>
                        <a:picLocks noChangeAspect="1" noChangeArrowheads="1"/>
                      </p:cNvPicPr>
                      <p:nvPr/>
                    </p:nvPicPr>
                    <p:blipFill>
                      <a:blip r:embed="rId5"/>
                      <a:srcRect/>
                      <a:stretch>
                        <a:fillRect/>
                      </a:stretch>
                    </p:blipFill>
                    <p:spPr bwMode="auto">
                      <a:xfrm>
                        <a:off x="1017588" y="1168400"/>
                        <a:ext cx="6605587"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6125"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2301874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76126" name="Equation" r:id="rId8" imgW="1536480" imgH="482400" progId="Equation.DSMT4">
                    <p:embed/>
                  </p:oleObj>
                </mc:Choice>
                <mc:Fallback>
                  <p:oleObj name="Equation" r:id="rId8" imgW="1536480" imgH="482400" progId="Equation.DSMT4">
                    <p:embed/>
                    <p:pic>
                      <p:nvPicPr>
                        <p:cNvPr id="0" name=""/>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74132575"/>
              </p:ext>
            </p:extLst>
          </p:nvPr>
        </p:nvGraphicFramePr>
        <p:xfrm>
          <a:off x="6828138" y="730880"/>
          <a:ext cx="1083581" cy="1501805"/>
        </p:xfrm>
        <a:graphic>
          <a:graphicData uri="http://schemas.openxmlformats.org/presentationml/2006/ole">
            <mc:AlternateContent xmlns:mc="http://schemas.openxmlformats.org/markup-compatibility/2006">
              <mc:Choice xmlns:v="urn:schemas-microsoft-com:vml" Requires="v">
                <p:oleObj spid="_x0000_s76127" name="Equation" r:id="rId10" imgW="723600" imgH="1002960" progId="Equation.DSMT4">
                  <p:embed/>
                </p:oleObj>
              </mc:Choice>
              <mc:Fallback>
                <p:oleObj name="Equation" r:id="rId10" imgW="723600" imgH="1002960" progId="Equation.DSMT4">
                  <p:embed/>
                  <p:pic>
                    <p:nvPicPr>
                      <p:cNvPr id="0" name=""/>
                      <p:cNvPicPr/>
                      <p:nvPr/>
                    </p:nvPicPr>
                    <p:blipFill>
                      <a:blip r:embed="rId11"/>
                      <a:stretch>
                        <a:fillRect/>
                      </a:stretch>
                    </p:blipFill>
                    <p:spPr>
                      <a:xfrm>
                        <a:off x="6828138" y="730880"/>
                        <a:ext cx="1083581" cy="1501805"/>
                      </a:xfrm>
                      <a:prstGeom prst="rect">
                        <a:avLst/>
                      </a:prstGeom>
                    </p:spPr>
                  </p:pic>
                </p:oleObj>
              </mc:Fallback>
            </mc:AlternateContent>
          </a:graphicData>
        </a:graphic>
      </p:graphicFrame>
    </p:spTree>
    <p:extLst>
      <p:ext uri="{BB962C8B-B14F-4D97-AF65-F5344CB8AC3E}">
        <p14:creationId xmlns:p14="http://schemas.microsoft.com/office/powerpoint/2010/main" val="4050775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664358"/>
              </p:ext>
            </p:extLst>
          </p:nvPr>
        </p:nvGraphicFramePr>
        <p:xfrm>
          <a:off x="1066800" y="1981200"/>
          <a:ext cx="6400800" cy="3803976"/>
        </p:xfrm>
        <a:graphic>
          <a:graphicData uri="http://schemas.openxmlformats.org/presentationml/2006/ole">
            <mc:AlternateContent xmlns:mc="http://schemas.openxmlformats.org/markup-compatibility/2006">
              <mc:Choice xmlns:v="urn:schemas-microsoft-com:vml" Requires="v">
                <p:oleObj spid="_x0000_s84095" name="Equation" r:id="rId4" imgW="5067000" imgH="3035160" progId="Equation.DSMT4">
                  <p:embed/>
                </p:oleObj>
              </mc:Choice>
              <mc:Fallback>
                <p:oleObj name="Equation" r:id="rId4" imgW="5067000" imgH="3035160" progId="Equation.DSMT4">
                  <p:embed/>
                  <p:pic>
                    <p:nvPicPr>
                      <p:cNvPr id="0" name=""/>
                      <p:cNvPicPr>
                        <a:picLocks noChangeAspect="1" noChangeArrowheads="1"/>
                      </p:cNvPicPr>
                      <p:nvPr/>
                    </p:nvPicPr>
                    <p:blipFill>
                      <a:blip r:embed="rId5"/>
                      <a:srcRect/>
                      <a:stretch>
                        <a:fillRect/>
                      </a:stretch>
                    </p:blipFill>
                    <p:spPr bwMode="auto">
                      <a:xfrm>
                        <a:off x="1066800" y="1981200"/>
                        <a:ext cx="6400800" cy="3803976"/>
                      </a:xfrm>
                      <a:prstGeom prst="rect">
                        <a:avLst/>
                      </a:prstGeom>
                      <a:noFill/>
                      <a:ln>
                        <a:noFill/>
                      </a:ln>
                    </p:spPr>
                  </p:pic>
                </p:oleObj>
              </mc:Fallback>
            </mc:AlternateContent>
          </a:graphicData>
        </a:graphic>
      </p:graphicFrame>
      <p:grpSp>
        <p:nvGrpSpPr>
          <p:cNvPr id="6" name="Group 5"/>
          <p:cNvGrpSpPr/>
          <p:nvPr/>
        </p:nvGrpSpPr>
        <p:grpSpPr>
          <a:xfrm>
            <a:off x="685800" y="457200"/>
            <a:ext cx="3048000" cy="834390"/>
            <a:chOff x="685800" y="457200"/>
            <a:chExt cx="3048000" cy="834390"/>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84096"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 name="Down Arrow 12"/>
          <p:cNvSpPr/>
          <p:nvPr/>
        </p:nvSpPr>
        <p:spPr>
          <a:xfrm>
            <a:off x="23622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0208337">
            <a:off x="39624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065776216"/>
              </p:ext>
            </p:extLst>
          </p:nvPr>
        </p:nvGraphicFramePr>
        <p:xfrm>
          <a:off x="4602926" y="762000"/>
          <a:ext cx="3068712" cy="695255"/>
        </p:xfrm>
        <a:graphic>
          <a:graphicData uri="http://schemas.openxmlformats.org/presentationml/2006/ole">
            <mc:AlternateContent xmlns:mc="http://schemas.openxmlformats.org/markup-compatibility/2006">
              <mc:Choice xmlns:v="urn:schemas-microsoft-com:vml" Requires="v">
                <p:oleObj spid="_x0000_s84097" name="Equation" r:id="rId8" imgW="1625400" imgH="368280" progId="Equation.DSMT4">
                  <p:embed/>
                </p:oleObj>
              </mc:Choice>
              <mc:Fallback>
                <p:oleObj name="Equation" r:id="rId8" imgW="1625400" imgH="368280" progId="Equation.DSMT4">
                  <p:embed/>
                  <p:pic>
                    <p:nvPicPr>
                      <p:cNvPr id="0" name=""/>
                      <p:cNvPicPr/>
                      <p:nvPr/>
                    </p:nvPicPr>
                    <p:blipFill>
                      <a:blip r:embed="rId9"/>
                      <a:stretch>
                        <a:fillRect/>
                      </a:stretch>
                    </p:blipFill>
                    <p:spPr>
                      <a:xfrm>
                        <a:off x="4602926" y="762000"/>
                        <a:ext cx="3068712" cy="695255"/>
                      </a:xfrm>
                      <a:prstGeom prst="rect">
                        <a:avLst/>
                      </a:prstGeom>
                    </p:spPr>
                  </p:pic>
                </p:oleObj>
              </mc:Fallback>
            </mc:AlternateContent>
          </a:graphicData>
        </a:graphic>
      </p:graphicFrame>
    </p:spTree>
    <p:extLst>
      <p:ext uri="{BB962C8B-B14F-4D97-AF65-F5344CB8AC3E}">
        <p14:creationId xmlns:p14="http://schemas.microsoft.com/office/powerpoint/2010/main" val="231728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8424</TotalTime>
  <Words>819</Words>
  <Application>Microsoft Office PowerPoint</Application>
  <PresentationFormat>On-screen Show (4:3)</PresentationFormat>
  <Paragraphs>167</Paragraphs>
  <Slides>26</Slides>
  <Notes>26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3"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438</cp:revision>
  <cp:lastPrinted>2020-09-12T16:38:37Z</cp:lastPrinted>
  <dcterms:created xsi:type="dcterms:W3CDTF">2012-01-10T18:32:24Z</dcterms:created>
  <dcterms:modified xsi:type="dcterms:W3CDTF">2020-09-12T16:39:11Z</dcterms:modified>
  <cp:contentStatus/>
</cp:coreProperties>
</file>