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6" r:id="rId2"/>
    <p:sldId id="395" r:id="rId3"/>
    <p:sldId id="354" r:id="rId4"/>
    <p:sldId id="409" r:id="rId5"/>
    <p:sldId id="403" r:id="rId6"/>
    <p:sldId id="397" r:id="rId7"/>
    <p:sldId id="398" r:id="rId8"/>
    <p:sldId id="399" r:id="rId9"/>
    <p:sldId id="400" r:id="rId10"/>
    <p:sldId id="375" r:id="rId11"/>
    <p:sldId id="40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401" r:id="rId21"/>
    <p:sldId id="385" r:id="rId22"/>
    <p:sldId id="386" r:id="rId23"/>
    <p:sldId id="387" r:id="rId24"/>
    <p:sldId id="388" r:id="rId25"/>
    <p:sldId id="394" r:id="rId26"/>
    <p:sldId id="392" r:id="rId27"/>
    <p:sldId id="389" r:id="rId28"/>
    <p:sldId id="390" r:id="rId29"/>
    <p:sldId id="391" r:id="rId30"/>
    <p:sldId id="402" r:id="rId31"/>
    <p:sldId id="376" r:id="rId3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395"/>
            <p14:sldId id="354"/>
            <p14:sldId id="409"/>
            <p14:sldId id="403"/>
            <p14:sldId id="397"/>
            <p14:sldId id="398"/>
            <p14:sldId id="399"/>
            <p14:sldId id="400"/>
            <p14:sldId id="375"/>
            <p14:sldId id="40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389"/>
            <p14:sldId id="390"/>
            <p14:sldId id="391"/>
            <p14:sldId id="402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2348" autoAdjust="0"/>
  </p:normalViewPr>
  <p:slideViewPr>
    <p:cSldViewPr>
      <p:cViewPr varScale="1">
        <p:scale>
          <a:sx n="75" d="100"/>
          <a:sy n="75" d="100"/>
        </p:scale>
        <p:origin x="370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emf"/><Relationship Id="rId4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3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2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09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4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4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895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Plan for Lecture 34: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106541"/>
              </p:ext>
            </p:extLst>
          </p:nvPr>
        </p:nvGraphicFramePr>
        <p:xfrm>
          <a:off x="120588" y="3535680"/>
          <a:ext cx="8959850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44" name="Equation" r:id="rId4" imgW="7441920" imgH="2374560" progId="Equation.DSMT4">
                  <p:embed/>
                </p:oleObj>
              </mc:Choice>
              <mc:Fallback>
                <p:oleObj name="Equation" r:id="rId4" imgW="7441920" imgH="237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88" y="3535680"/>
                        <a:ext cx="8959850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04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77468"/>
              </p:ext>
            </p:extLst>
          </p:nvPr>
        </p:nvGraphicFramePr>
        <p:xfrm>
          <a:off x="152400" y="1219200"/>
          <a:ext cx="88534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51" name="Equation" r:id="rId4" imgW="7353000" imgH="1663560" progId="Equation.DSMT4">
                  <p:embed/>
                </p:oleObj>
              </mc:Choice>
              <mc:Fallback>
                <p:oleObj name="Equation" r:id="rId4" imgW="735300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534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wikipedia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3353-89CA-4AE9-B92E-54697862DF1C}"/>
              </a:ext>
            </a:extLst>
          </p:cNvPr>
          <p:cNvSpPr txBox="1"/>
          <p:nvPr/>
        </p:nvSpPr>
        <p:spPr>
          <a:xfrm>
            <a:off x="2286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relationships at surface --</a:t>
            </a: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55995"/>
              </p:ext>
            </p:extLst>
          </p:nvPr>
        </p:nvGraphicFramePr>
        <p:xfrm>
          <a:off x="955675" y="3705225"/>
          <a:ext cx="708183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25" name="数式" r:id="rId4" imgW="3263760" imgH="1066680" progId="Equation.3">
                  <p:embed/>
                </p:oleObj>
              </mc:Choice>
              <mc:Fallback>
                <p:oleObj name="数式" r:id="rId4" imgW="326376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3705225"/>
                        <a:ext cx="7081838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5171"/>
              </p:ext>
            </p:extLst>
          </p:nvPr>
        </p:nvGraphicFramePr>
        <p:xfrm>
          <a:off x="1826260" y="3657600"/>
          <a:ext cx="6555740" cy="25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41" name="Equation" r:id="rId4" imgW="4698720" imgH="1803240" progId="Equation.DSMT4">
                  <p:embed/>
                </p:oleObj>
              </mc:Choice>
              <mc:Fallback>
                <p:oleObj name="Equation" r:id="rId4" imgW="469872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6260" y="3657600"/>
                        <a:ext cx="6555740" cy="25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62" name="Equation" r:id="rId4" imgW="5803560" imgH="622080" progId="Equation.DSMT4">
                  <p:embed/>
                </p:oleObj>
              </mc:Choice>
              <mc:Fallback>
                <p:oleObj name="Equation" r:id="rId4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02" name="Equation" r:id="rId4" imgW="2273040" imgH="266400" progId="Equation.DSMT4">
                  <p:embed/>
                </p:oleObj>
              </mc:Choice>
              <mc:Fallback>
                <p:oleObj name="Equation" r:id="rId4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03" name="Equation" r:id="rId6" imgW="4089240" imgH="927000" progId="Equation.DSMT4">
                  <p:embed/>
                </p:oleObj>
              </mc:Choice>
              <mc:Fallback>
                <p:oleObj name="Equation" r:id="rId6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04" name="Equation" r:id="rId8" imgW="5841720" imgH="749160" progId="Equation.DSMT4">
                  <p:embed/>
                </p:oleObj>
              </mc:Choice>
              <mc:Fallback>
                <p:oleObj name="Equation" r:id="rId8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05" name="Equation" r:id="rId10" imgW="228600" imgH="330120" progId="Equation.DSMT4">
                  <p:embed/>
                </p:oleObj>
              </mc:Choice>
              <mc:Fallback>
                <p:oleObj name="Equation" r:id="rId10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06" name="Equation" r:id="rId12" imgW="228600" imgH="330120" progId="Equation.DSMT4">
                  <p:embed/>
                </p:oleObj>
              </mc:Choice>
              <mc:Fallback>
                <p:oleObj name="Equation" r:id="rId12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62" name="Equation" r:id="rId4" imgW="1371600" imgH="571320" progId="Equation.DSMT4">
                  <p:embed/>
                </p:oleObj>
              </mc:Choice>
              <mc:Fallback>
                <p:oleObj name="Equation" r:id="rId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63" name="Equation" r:id="rId6" imgW="3162240" imgH="1180800" progId="Equation.DSMT4">
                  <p:embed/>
                </p:oleObj>
              </mc:Choice>
              <mc:Fallback>
                <p:oleObj name="Equation" r:id="rId6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64" name="Equation" r:id="rId8" imgW="5054400" imgH="660240" progId="Equation.DSMT4">
                  <p:embed/>
                </p:oleObj>
              </mc:Choice>
              <mc:Fallback>
                <p:oleObj name="Equation" r:id="rId8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29" name="Equation" r:id="rId4" imgW="7988040" imgH="596880" progId="Equation.DSMT4">
                  <p:embed/>
                </p:oleObj>
              </mc:Choice>
              <mc:Fallback>
                <p:oleObj name="Equation" r:id="rId4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430" name="Equation" r:id="rId6" imgW="1091880" imgH="596880" progId="Equation.DSMT4">
                    <p:embed/>
                  </p:oleObj>
                </mc:Choice>
                <mc:Fallback>
                  <p:oleObj name="Equation" r:id="rId6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31" name="Equation" r:id="rId8" imgW="8013600" imgH="596880" progId="Equation.DSMT4">
                  <p:embed/>
                </p:oleObj>
              </mc:Choice>
              <mc:Fallback>
                <p:oleObj name="Equation" r:id="rId8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32" name="Equation" r:id="rId10" imgW="2920680" imgH="596880" progId="Equation.DSMT4">
                  <p:embed/>
                </p:oleObj>
              </mc:Choice>
              <mc:Fallback>
                <p:oleObj name="Equation" r:id="rId10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33" name="Equation" r:id="rId12" imgW="8907624" imgH="655375" progId="Equation.DSMT4">
                  <p:embed/>
                </p:oleObj>
              </mc:Choice>
              <mc:Fallback>
                <p:oleObj name="Equation" r:id="rId12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87" name="Equation" r:id="rId4" imgW="4165560" imgH="1942920" progId="Equation.DSMT4">
                  <p:embed/>
                </p:oleObj>
              </mc:Choice>
              <mc:Fallback>
                <p:oleObj name="Equation" r:id="rId4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88" name="Equation" r:id="rId6" imgW="7581600" imgH="596880" progId="Equation.DSMT4">
                  <p:embed/>
                </p:oleObj>
              </mc:Choice>
              <mc:Fallback>
                <p:oleObj name="Equation" r:id="rId6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89" name="Equation" r:id="rId8" imgW="4902120" imgH="596880" progId="Equation.DSMT4">
                  <p:embed/>
                </p:oleObj>
              </mc:Choice>
              <mc:Fallback>
                <p:oleObj name="Equation" r:id="rId8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98" name="Equation" r:id="rId4" imgW="6222960" imgH="1155600" progId="Equation.DSMT4">
                  <p:embed/>
                </p:oleObj>
              </mc:Choice>
              <mc:Fallback>
                <p:oleObj name="Equation" r:id="rId4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399" name="Equation" r:id="rId6" imgW="4787640" imgH="977760" progId="Equation.DSMT4">
                  <p:embed/>
                </p:oleObj>
              </mc:Choice>
              <mc:Fallback>
                <p:oleObj name="Equation" r:id="rId6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00" name="Equation" r:id="rId8" imgW="5803560" imgH="927000" progId="Equation.DSMT4">
                  <p:embed/>
                </p:oleObj>
              </mc:Choice>
              <mc:Fallback>
                <p:oleObj name="Equation" r:id="rId8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2" name="Equation" r:id="rId4" imgW="2108160" imgH="266400" progId="Equation.DSMT4">
                  <p:embed/>
                </p:oleObj>
              </mc:Choice>
              <mc:Fallback>
                <p:oleObj name="Equation" r:id="rId4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3" name="Equation" r:id="rId6" imgW="6527520" imgH="1866600" progId="Equation.DSMT4">
                  <p:embed/>
                </p:oleObj>
              </mc:Choice>
              <mc:Fallback>
                <p:oleObj name="Equation" r:id="rId6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4" name="Equation" r:id="rId8" imgW="4597200" imgH="952200" progId="Equation.DSMT4">
                  <p:embed/>
                </p:oleObj>
              </mc:Choice>
              <mc:Fallback>
                <p:oleObj name="Equation" r:id="rId8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5" name="Equation" r:id="rId10" imgW="4152600" imgH="203040" progId="Equation.DSMT4">
                  <p:embed/>
                </p:oleObj>
              </mc:Choice>
              <mc:Fallback>
                <p:oleObj name="Equation" r:id="rId10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07" name="Equation" r:id="rId4" imgW="5587920" imgH="1358640" progId="Equation.DSMT4">
                  <p:embed/>
                </p:oleObj>
              </mc:Choice>
              <mc:Fallback>
                <p:oleObj name="Equation" r:id="rId4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08" name="Equation" r:id="rId6" imgW="4686120" imgH="622080" progId="Equation.DSMT4">
                  <p:embed/>
                </p:oleObj>
              </mc:Choice>
              <mc:Fallback>
                <p:oleObj name="Equation" r:id="rId6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09" name="Equation" r:id="rId8" imgW="4584600" imgH="1358640" progId="Equation.DSMT4">
                  <p:embed/>
                </p:oleObj>
              </mc:Choice>
              <mc:Fallback>
                <p:oleObj name="Equation" r:id="rId8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consistently determined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05" name="Equation" r:id="rId4" imgW="4927320" imgH="4241520" progId="Equation.DSMT4">
                  <p:embed/>
                </p:oleObj>
              </mc:Choice>
              <mc:Fallback>
                <p:oleObj name="Equation" r:id="rId4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0" name="Equation" r:id="rId4" imgW="1815840" imgH="330120" progId="Equation.DSMT4">
                  <p:embed/>
                </p:oleObj>
              </mc:Choice>
              <mc:Fallback>
                <p:oleObj name="Equation" r:id="rId4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1" name="Equation" r:id="rId6" imgW="4572000" imgH="2070000" progId="Equation.DSMT4">
                  <p:embed/>
                </p:oleObj>
              </mc:Choice>
              <mc:Fallback>
                <p:oleObj name="Equation" r:id="rId6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0" name="Equation" r:id="rId4" imgW="4076640" imgH="634680" progId="Equation.DSMT4">
                  <p:embed/>
                </p:oleObj>
              </mc:Choice>
              <mc:Fallback>
                <p:oleObj name="Equation" r:id="rId4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1" name="Equation" r:id="rId6" imgW="5117760" imgH="1485720" progId="Equation.DSMT4">
                  <p:embed/>
                </p:oleObj>
              </mc:Choice>
              <mc:Fallback>
                <p:oleObj name="Equation" r:id="rId6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8590"/>
              </p:ext>
            </p:extLst>
          </p:nvPr>
        </p:nvGraphicFramePr>
        <p:xfrm>
          <a:off x="533400" y="457200"/>
          <a:ext cx="7808913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39" name="Equation" r:id="rId4" imgW="6845040" imgH="5067000" progId="Equation.DSMT4">
                  <p:embed/>
                </p:oleObj>
              </mc:Choice>
              <mc:Fallback>
                <p:oleObj name="Equation" r:id="rId4" imgW="68450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7808913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365986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9997"/>
              </p:ext>
            </p:extLst>
          </p:nvPr>
        </p:nvGraphicFramePr>
        <p:xfrm>
          <a:off x="457200" y="172085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28" name="Equation" r:id="rId5" imgW="4025880" imgH="723600" progId="Equation.DSMT4">
                  <p:embed/>
                </p:oleObj>
              </mc:Choice>
              <mc:Fallback>
                <p:oleObj name="Equation" r:id="rId5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172085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3C4E32C-A009-4E3C-934C-FD8BCF3CC109}"/>
              </a:ext>
            </a:extLst>
          </p:cNvPr>
          <p:cNvSpPr/>
          <p:nvPr/>
        </p:nvSpPr>
        <p:spPr>
          <a:xfrm>
            <a:off x="745578" y="1600200"/>
            <a:ext cx="7255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soliton solutions with different amplitudes --</a:t>
            </a:r>
          </a:p>
        </p:txBody>
      </p:sp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69" name="Equation" r:id="rId4" imgW="4647960" imgH="1002960" progId="Equation.DSMT4">
                  <p:embed/>
                </p:oleObj>
              </mc:Choice>
              <mc:Fallback>
                <p:oleObj name="Equation" r:id="rId4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70" name="Equation" r:id="rId6" imgW="3479760" imgH="927000" progId="Equation.DSMT4">
                  <p:embed/>
                </p:oleObj>
              </mc:Choice>
              <mc:Fallback>
                <p:oleObj name="Equation" r:id="rId6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71" name="Equation" r:id="rId8" imgW="3136680" imgH="1054080" progId="Equation.DSMT4">
                  <p:embed/>
                </p:oleObj>
              </mc:Choice>
              <mc:Fallback>
                <p:oleObj name="Equation" r:id="rId8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91" name="Equation" r:id="rId4" imgW="5270400" imgH="4559040" progId="Equation.DSMT4">
                  <p:embed/>
                </p:oleObj>
              </mc:Choice>
              <mc:Fallback>
                <p:oleObj name="Equation" r:id="rId4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22635"/>
              </p:ext>
            </p:extLst>
          </p:nvPr>
        </p:nvGraphicFramePr>
        <p:xfrm>
          <a:off x="457200" y="2574925"/>
          <a:ext cx="7790572" cy="22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12" name="Equation" r:id="rId4" imgW="5117760" imgH="1485720" progId="Equation.DSMT4">
                  <p:embed/>
                </p:oleObj>
              </mc:Choice>
              <mc:Fallback>
                <p:oleObj name="Equation" r:id="rId4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574925"/>
                        <a:ext cx="7790572" cy="2261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92760" y="22860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466DB-E39D-4AD5-962B-DD4512FA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7" y="1962150"/>
            <a:ext cx="7761824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</a:t>
            </a:r>
            <a:r>
              <a:rPr lang="en-US" sz="2400" dirty="0" err="1">
                <a:latin typeface="+mj-lt"/>
              </a:rPr>
              <a:t>soliton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F1DD-24FA-4BF4-A3B6-4C57E9CE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8C855-4D8E-4A88-B399-15A8CCB7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FE44E-DA3F-4F8C-B98C-FF31551E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2F30E-3780-4A7E-BE7D-8D9355CE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2286"/>
            <a:ext cx="9144000" cy="5353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735CA1-FE40-4998-A03A-FC5BFEBD11CB}"/>
              </a:ext>
            </a:extLst>
          </p:cNvPr>
          <p:cNvSpPr txBox="1"/>
          <p:nvPr/>
        </p:nvSpPr>
        <p:spPr>
          <a:xfrm>
            <a:off x="76200" y="136525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Sign up will be available after class --</a:t>
            </a:r>
          </a:p>
        </p:txBody>
      </p:sp>
    </p:spTree>
    <p:extLst>
      <p:ext uri="{BB962C8B-B14F-4D97-AF65-F5344CB8AC3E}">
        <p14:creationId xmlns:p14="http://schemas.microsoft.com/office/powerpoint/2010/main" val="138886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64F0A-267C-48F6-BD09-C5A989A9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054DC-1718-4CF3-98B6-0A3CA408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48500-243D-43D4-B801-4A7721D4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8CA7F-1199-413E-BCD9-5BEFDFE38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136525"/>
            <a:ext cx="6810375" cy="6093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FCD2D-0F0C-4254-B76B-34E8D3A46B5E}"/>
              </a:ext>
            </a:extLst>
          </p:cNvPr>
          <p:cNvSpPr txBox="1"/>
          <p:nvPr/>
        </p:nvSpPr>
        <p:spPr>
          <a:xfrm>
            <a:off x="5269706" y="304800"/>
            <a:ext cx="270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2:30 PM ZSR-404</a:t>
            </a:r>
          </a:p>
        </p:txBody>
      </p:sp>
    </p:spTree>
    <p:extLst>
      <p:ext uri="{BB962C8B-B14F-4D97-AF65-F5344CB8AC3E}">
        <p14:creationId xmlns:p14="http://schemas.microsoft.com/office/powerpoint/2010/main" val="224434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90591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47" name="Equation" r:id="rId4" imgW="3441600" imgH="228600" progId="Equation.DSMT4">
                  <p:embed/>
                </p:oleObj>
              </mc:Choice>
              <mc:Fallback>
                <p:oleObj name="Equation" r:id="rId4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38" name="Equation" r:id="rId4" imgW="2539800" imgH="1295280" progId="Equation.DSMT4">
                  <p:embed/>
                </p:oleObj>
              </mc:Choice>
              <mc:Fallback>
                <p:oleObj name="Equation" r:id="rId4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39" name="Equation" r:id="rId6" imgW="3085920" imgH="1117440" progId="Equation.DSMT4">
                  <p:embed/>
                </p:oleObj>
              </mc:Choice>
              <mc:Fallback>
                <p:oleObj name="Equation" r:id="rId6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45" name="Equation" r:id="rId4" imgW="6019560" imgH="2768400" progId="Equation.DSMT4">
                  <p:embed/>
                </p:oleObj>
              </mc:Choice>
              <mc:Fallback>
                <p:oleObj name="Equation" r:id="rId4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969308"/>
              </p:ext>
            </p:extLst>
          </p:nvPr>
        </p:nvGraphicFramePr>
        <p:xfrm>
          <a:off x="211137" y="3810000"/>
          <a:ext cx="8721725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46" name="Equation" r:id="rId6" imgW="4343400" imgH="1320480" progId="Equation.DSMT4">
                  <p:embed/>
                </p:oleObj>
              </mc:Choice>
              <mc:Fallback>
                <p:oleObj name="Equation" r:id="rId6" imgW="4343400" imgH="1320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" y="3810000"/>
                        <a:ext cx="8721725" cy="2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70840"/>
              </p:ext>
            </p:extLst>
          </p:nvPr>
        </p:nvGraphicFramePr>
        <p:xfrm>
          <a:off x="192088" y="487363"/>
          <a:ext cx="8229600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5" name="Equation" r:id="rId4" imgW="5816520" imgH="2247840" progId="Equation.DSMT4">
                  <p:embed/>
                </p:oleObj>
              </mc:Choice>
              <mc:Fallback>
                <p:oleObj name="Equation" r:id="rId4" imgW="5816520" imgH="22478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487363"/>
                        <a:ext cx="8229600" cy="314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191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solution represents a pure plane wave. More likely, there would be a linear combination of </a:t>
            </a:r>
            <a:r>
              <a:rPr lang="en-US" sz="2400" dirty="0" err="1">
                <a:latin typeface="+mj-lt"/>
              </a:rPr>
              <a:t>wavevectors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k.</a:t>
            </a:r>
          </a:p>
          <a:p>
            <a:r>
              <a:rPr lang="en-US" sz="2400" dirty="0">
                <a:latin typeface="+mj-lt"/>
              </a:rPr>
              <a:t>Additionally, your text considers the effects of surface tension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   In this lecture, we will focus on the effects of the non-linear effects of Euler and continuity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22048</TotalTime>
  <Words>1111</Words>
  <Application>Microsoft Office PowerPoint</Application>
  <PresentationFormat>On-screen Show (4:3)</PresentationFormat>
  <Paragraphs>240</Paragraphs>
  <Slides>31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1112</cp:revision>
  <cp:lastPrinted>2021-11-13T21:54:32Z</cp:lastPrinted>
  <dcterms:created xsi:type="dcterms:W3CDTF">2012-01-10T18:32:24Z</dcterms:created>
  <dcterms:modified xsi:type="dcterms:W3CDTF">2021-11-13T21:54:51Z</dcterms:modified>
</cp:coreProperties>
</file>