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89" r:id="rId3"/>
    <p:sldId id="455" r:id="rId4"/>
    <p:sldId id="431" r:id="rId5"/>
    <p:sldId id="432" r:id="rId6"/>
    <p:sldId id="433" r:id="rId7"/>
    <p:sldId id="434" r:id="rId8"/>
    <p:sldId id="451" r:id="rId9"/>
    <p:sldId id="435" r:id="rId10"/>
    <p:sldId id="436" r:id="rId11"/>
    <p:sldId id="437" r:id="rId12"/>
    <p:sldId id="454" r:id="rId13"/>
    <p:sldId id="438" r:id="rId14"/>
    <p:sldId id="439" r:id="rId15"/>
    <p:sldId id="452" r:id="rId16"/>
    <p:sldId id="440" r:id="rId17"/>
    <p:sldId id="441" r:id="rId18"/>
    <p:sldId id="442" r:id="rId19"/>
    <p:sldId id="443" r:id="rId20"/>
    <p:sldId id="444" r:id="rId21"/>
    <p:sldId id="445" r:id="rId22"/>
    <p:sldId id="446" r:id="rId23"/>
    <p:sldId id="447" r:id="rId24"/>
    <p:sldId id="448" r:id="rId25"/>
    <p:sldId id="453"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3841" autoAdjust="0"/>
  </p:normalViewPr>
  <p:slideViewPr>
    <p:cSldViewPr>
      <p:cViewPr varScale="1">
        <p:scale>
          <a:sx n="68" d="100"/>
          <a:sy n="68" d="100"/>
        </p:scale>
        <p:origin x="1162" y="62"/>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9.wmf"/><Relationship Id="rId5" Type="http://schemas.openxmlformats.org/officeDocument/2006/relationships/image" Target="../media/image21.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9/2/2021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Wednesday,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“derivate”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a:t>
            </a:r>
            <a:r>
              <a:rPr lang="en-US" dirty="0" err="1"/>
              <a:t>fictictious</a:t>
            </a:r>
            <a:r>
              <a:rPr lang="en-US" dirty="0"/>
              <a:t>”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9/03/2021</a:t>
            </a:r>
          </a:p>
        </p:txBody>
      </p:sp>
      <p:sp>
        <p:nvSpPr>
          <p:cNvPr id="5" name="Footer Placeholder 4"/>
          <p:cNvSpPr>
            <a:spLocks noGrp="1"/>
          </p:cNvSpPr>
          <p:nvPr>
            <p:ph type="ftr" sz="quarter" idx="11"/>
          </p:nvPr>
        </p:nvSpPr>
        <p:spPr/>
        <p:txBody>
          <a:bodyPr/>
          <a:lstStyle/>
          <a:p>
            <a:r>
              <a:rPr lang="en-US"/>
              <a:t>PHY 711  Fall 2021 --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9/03/2021</a:t>
            </a:r>
          </a:p>
        </p:txBody>
      </p:sp>
      <p:sp>
        <p:nvSpPr>
          <p:cNvPr id="8" name="Footer Placeholder 7"/>
          <p:cNvSpPr>
            <a:spLocks noGrp="1"/>
          </p:cNvSpPr>
          <p:nvPr>
            <p:ph type="ftr" sz="quarter" idx="11"/>
          </p:nvPr>
        </p:nvSpPr>
        <p:spPr/>
        <p:txBody>
          <a:bodyPr/>
          <a:lstStyle/>
          <a:p>
            <a:r>
              <a:rPr lang="en-US"/>
              <a:t>PHY 711  Fall 2021 --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9/03/2021</a:t>
            </a:r>
          </a:p>
        </p:txBody>
      </p:sp>
      <p:sp>
        <p:nvSpPr>
          <p:cNvPr id="4" name="Footer Placeholder 3"/>
          <p:cNvSpPr>
            <a:spLocks noGrp="1"/>
          </p:cNvSpPr>
          <p:nvPr>
            <p:ph type="ftr" sz="quarter" idx="11"/>
          </p:nvPr>
        </p:nvSpPr>
        <p:spPr/>
        <p:txBody>
          <a:bodyPr/>
          <a:lstStyle/>
          <a:p>
            <a:r>
              <a:rPr lang="en-US"/>
              <a:t>PHY 711  Fall 2021 --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9/03/2021</a:t>
            </a:r>
          </a:p>
        </p:txBody>
      </p:sp>
      <p:sp>
        <p:nvSpPr>
          <p:cNvPr id="6" name="Footer Placeholder 5"/>
          <p:cNvSpPr>
            <a:spLocks noGrp="1"/>
          </p:cNvSpPr>
          <p:nvPr>
            <p:ph type="ftr" sz="quarter" idx="11"/>
          </p:nvPr>
        </p:nvSpPr>
        <p:spPr/>
        <p:txBody>
          <a:bodyPr/>
          <a:lstStyle/>
          <a:p>
            <a:r>
              <a:rPr lang="en-US"/>
              <a:t>PHY 711  Fall 2021 --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9/03/2021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4.bin"/><Relationship Id="rId5" Type="http://schemas.openxmlformats.org/officeDocument/2006/relationships/image" Target="../media/image30.wmf"/><Relationship Id="rId4"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0.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6.bin"/><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38.bin"/><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3.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4.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2.wmf"/><Relationship Id="rId5" Type="http://schemas.openxmlformats.org/officeDocument/2006/relationships/oleObject" Target="../embeddings/oleObject42.bin"/><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5.xml"/><Relationship Id="rId7" Type="http://schemas.openxmlformats.org/officeDocument/2006/relationships/oleObject" Target="../embeddings/oleObject45.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4.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image" Target="../media/image41.png"/><Relationship Id="rId9"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16.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8.wmf"/><Relationship Id="rId5" Type="http://schemas.openxmlformats.org/officeDocument/2006/relationships/oleObject" Target="../embeddings/oleObject48.bin"/><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7.xml"/><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50.bin"/><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8.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3.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4.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6.wmf"/><Relationship Id="rId5" Type="http://schemas.openxmlformats.org/officeDocument/2006/relationships/oleObject" Target="../embeddings/oleObject56.bin"/><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20.xml"/><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7.wmf"/><Relationship Id="rId5" Type="http://schemas.openxmlformats.org/officeDocument/2006/relationships/oleObject" Target="../embeddings/oleObject57.bin"/><Relationship Id="rId4" Type="http://schemas.openxmlformats.org/officeDocument/2006/relationships/image" Target="../media/image59.gif"/></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4.bin"/><Relationship Id="rId19"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image" Target="../media/image13.wmf"/><Relationship Id="rId12" Type="http://schemas.openxmlformats.org/officeDocument/2006/relationships/oleObject" Target="../embeddings/oleObject14.bin"/><Relationship Id="rId17"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 Id="rId1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1.wmf"/><Relationship Id="rId3" Type="http://schemas.openxmlformats.org/officeDocument/2006/relationships/notesSlide" Target="../notesSlides/notesSlide6.xml"/><Relationship Id="rId7" Type="http://schemas.openxmlformats.org/officeDocument/2006/relationships/image" Target="../media/image13.wmf"/><Relationship Id="rId12" Type="http://schemas.openxmlformats.org/officeDocument/2006/relationships/oleObject" Target="../embeddings/oleObject21.bin"/><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12.wmf"/><Relationship Id="rId15" Type="http://schemas.openxmlformats.org/officeDocument/2006/relationships/image" Target="../media/image22.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1.wmf"/><Relationship Id="rId3" Type="http://schemas.openxmlformats.org/officeDocument/2006/relationships/notesSlide" Target="../notesSlides/notesSlide7.xml"/><Relationship Id="rId7" Type="http://schemas.openxmlformats.org/officeDocument/2006/relationships/image" Target="../media/image13.w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28.wmf"/><Relationship Id="rId5" Type="http://schemas.openxmlformats.org/officeDocument/2006/relationships/image" Target="../media/image12.wmf"/><Relationship Id="rId15" Type="http://schemas.openxmlformats.org/officeDocument/2006/relationships/image" Target="../media/image2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7.wmf"/><Relationship Id="rId14"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80391" y="369858"/>
            <a:ext cx="8458200" cy="618630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r>
              <a:rPr lang="en-US" sz="3200" b="1" dirty="0"/>
              <a:t>Lecture notes for Lecture 6</a:t>
            </a:r>
          </a:p>
          <a:p>
            <a:pPr algn="ctr"/>
            <a:endParaRPr lang="en-US" sz="3200" b="1" dirty="0"/>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spid="_x0000_s62636" name="Equation" r:id="rId4" imgW="3162240" imgH="990360" progId="Equation.DSMT4">
                  <p:embed/>
                </p:oleObj>
              </mc:Choice>
              <mc:Fallback>
                <p:oleObj name="Equation" r:id="rId4" imgW="3162240" imgH="990360" progId="Equation.DSMT4">
                  <p:embed/>
                  <p:pic>
                    <p:nvPicPr>
                      <p:cNvPr id="0" name=""/>
                      <p:cNvPicPr>
                        <a:picLocks noChangeAspect="1" noChangeArrowheads="1"/>
                      </p:cNvPicPr>
                      <p:nvPr/>
                    </p:nvPicPr>
                    <p:blipFill>
                      <a:blip r:embed="rId5"/>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spid="_x0000_s62637" name="Equation" r:id="rId6" imgW="3848040" imgH="1041120" progId="Equation.DSMT4">
                  <p:embed/>
                </p:oleObj>
              </mc:Choice>
              <mc:Fallback>
                <p:oleObj name="Equation" r:id="rId6" imgW="3848040" imgH="1041120" progId="Equation.DSMT4">
                  <p:embed/>
                  <p:pic>
                    <p:nvPicPr>
                      <p:cNvPr id="0" name=""/>
                      <p:cNvPicPr>
                        <a:picLocks noChangeAspect="1" noChangeArrowheads="1"/>
                      </p:cNvPicPr>
                      <p:nvPr/>
                    </p:nvPicPr>
                    <p:blipFill>
                      <a:blip r:embed="rId7"/>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spid="_x0000_s63671" name="Equation" r:id="rId4" imgW="4698720" imgH="1777680" progId="Equation.DSMT4">
                  <p:embed/>
                </p:oleObj>
              </mc:Choice>
              <mc:Fallback>
                <p:oleObj name="Equation" r:id="rId4" imgW="4698720" imgH="1777680" progId="Equation.DSMT4">
                  <p:embed/>
                  <p:pic>
                    <p:nvPicPr>
                      <p:cNvPr id="0" name=""/>
                      <p:cNvPicPr>
                        <a:picLocks noChangeAspect="1" noChangeArrowheads="1"/>
                      </p:cNvPicPr>
                      <p:nvPr/>
                    </p:nvPicPr>
                    <p:blipFill>
                      <a:blip r:embed="rId5"/>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416320"/>
          </a:xfrm>
          <a:prstGeom prst="rect">
            <a:avLst/>
          </a:prstGeom>
          <a:noFill/>
        </p:spPr>
        <p:txBody>
          <a:bodyPr wrap="square" rtlCol="0">
            <a:spAutoFit/>
          </a:bodyPr>
          <a:lstStyle/>
          <a:p>
            <a:r>
              <a:rPr lang="en-US" sz="2400" dirty="0">
                <a:latin typeface="+mj-lt"/>
              </a:rPr>
              <a:t>Have you every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41705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spid="_x0000_s64680" name="数式" r:id="rId5" imgW="1511280" imgH="812520" progId="Equation.3">
                  <p:embed/>
                </p:oleObj>
              </mc:Choice>
              <mc:Fallback>
                <p:oleObj name="数式" r:id="rId5" imgW="1511280" imgH="812520" progId="Equation.3">
                  <p:embed/>
                  <p:pic>
                    <p:nvPicPr>
                      <p:cNvPr id="0" name=""/>
                      <p:cNvPicPr>
                        <a:picLocks noChangeAspect="1" noChangeArrowheads="1"/>
                      </p:cNvPicPr>
                      <p:nvPr/>
                    </p:nvPicPr>
                    <p:blipFill>
                      <a:blip r:embed="rId6"/>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spid="_x0000_s64681" name="Equation" r:id="rId7" imgW="4406760" imgH="711000" progId="Equation.DSMT4">
                  <p:embed/>
                </p:oleObj>
              </mc:Choice>
              <mc:Fallback>
                <p:oleObj name="Equation" r:id="rId7" imgW="4406760" imgH="711000" progId="Equation.DSMT4">
                  <p:embed/>
                  <p:pic>
                    <p:nvPicPr>
                      <p:cNvPr id="0" name=""/>
                      <p:cNvPicPr>
                        <a:picLocks noChangeAspect="1" noChangeArrowheads="1"/>
                      </p:cNvPicPr>
                      <p:nvPr/>
                    </p:nvPicPr>
                    <p:blipFill>
                      <a:blip r:embed="rId8"/>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spid="_x0000_s65621" name="数式" r:id="rId5" imgW="4330440" imgH="2616120" progId="Equation.3">
                  <p:embed/>
                </p:oleObj>
              </mc:Choice>
              <mc:Fallback>
                <p:oleObj name="数式" r:id="rId5" imgW="4330440" imgH="2616120" progId="Equation.3">
                  <p:embed/>
                  <p:pic>
                    <p:nvPicPr>
                      <p:cNvPr id="0" name=""/>
                      <p:cNvPicPr>
                        <a:picLocks noChangeAspect="1" noChangeArrowheads="1"/>
                      </p:cNvPicPr>
                      <p:nvPr/>
                    </p:nvPicPr>
                    <p:blipFill>
                      <a:blip r:embed="rId6"/>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spid="_x0000_s75793" name="Equation" r:id="rId3" imgW="4012920" imgH="393480" progId="Equation.DSMT4">
                  <p:embed/>
                </p:oleObj>
              </mc:Choice>
              <mc:Fallback>
                <p:oleObj name="Equation" r:id="rId3" imgW="4012920" imgH="393480" progId="Equation.DSMT4">
                  <p:embed/>
                  <p:pic>
                    <p:nvPicPr>
                      <p:cNvPr id="7" name="Object 6"/>
                      <p:cNvPicPr>
                        <a:picLocks noChangeAspect="1" noChangeArrowheads="1"/>
                      </p:cNvPicPr>
                      <p:nvPr/>
                    </p:nvPicPr>
                    <p:blipFill>
                      <a:blip r:embed="rId4"/>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Tree>
    <p:extLst>
      <p:ext uri="{BB962C8B-B14F-4D97-AF65-F5344CB8AC3E}">
        <p14:creationId xmlns:p14="http://schemas.microsoft.com/office/powerpoint/2010/main" val="338370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spid="_x0000_s66728" name="数式" r:id="rId4" imgW="4330440" imgH="482400" progId="Equation.3">
                  <p:embed/>
                </p:oleObj>
              </mc:Choice>
              <mc:Fallback>
                <p:oleObj name="数式" r:id="rId4" imgW="4330440" imgH="482400" progId="Equation.3">
                  <p:embed/>
                  <p:pic>
                    <p:nvPicPr>
                      <p:cNvPr id="0" name=""/>
                      <p:cNvPicPr>
                        <a:picLocks noChangeAspect="1" noChangeArrowheads="1"/>
                      </p:cNvPicPr>
                      <p:nvPr/>
                    </p:nvPicPr>
                    <p:blipFill>
                      <a:blip r:embed="rId5"/>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spid="_x0000_s66729" name="数式" r:id="rId7" imgW="1485720" imgH="177480" progId="Equation.3">
                  <p:embed/>
                </p:oleObj>
              </mc:Choice>
              <mc:Fallback>
                <p:oleObj name="数式" r:id="rId7" imgW="1485720" imgH="177480" progId="Equation.3">
                  <p:embed/>
                  <p:pic>
                    <p:nvPicPr>
                      <p:cNvPr id="0" name=""/>
                      <p:cNvPicPr>
                        <a:picLocks noChangeAspect="1" noChangeArrowheads="1"/>
                      </p:cNvPicPr>
                      <p:nvPr/>
                    </p:nvPicPr>
                    <p:blipFill>
                      <a:blip r:embed="rId8"/>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121599"/>
              </p:ext>
            </p:extLst>
          </p:nvPr>
        </p:nvGraphicFramePr>
        <p:xfrm>
          <a:off x="860425" y="4114800"/>
          <a:ext cx="6219825" cy="2306638"/>
        </p:xfrm>
        <a:graphic>
          <a:graphicData uri="http://schemas.openxmlformats.org/presentationml/2006/ole">
            <mc:AlternateContent xmlns:mc="http://schemas.openxmlformats.org/markup-compatibility/2006">
              <mc:Choice xmlns:v="urn:schemas-microsoft-com:vml" Requires="v">
                <p:oleObj spid="_x0000_s67752" name="数式" r:id="rId5" imgW="3543120" imgH="1320480" progId="Equation.3">
                  <p:embed/>
                </p:oleObj>
              </mc:Choice>
              <mc:Fallback>
                <p:oleObj name="数式" r:id="rId5" imgW="3543120" imgH="1320480" progId="Equation.3">
                  <p:embed/>
                  <p:pic>
                    <p:nvPicPr>
                      <p:cNvPr id="0" name=""/>
                      <p:cNvPicPr>
                        <a:picLocks noChangeAspect="1" noChangeArrowheads="1"/>
                      </p:cNvPicPr>
                      <p:nvPr/>
                    </p:nvPicPr>
                    <p:blipFill>
                      <a:blip r:embed="rId6"/>
                      <a:srcRect/>
                      <a:stretch>
                        <a:fillRect/>
                      </a:stretch>
                    </p:blipFill>
                    <p:spPr bwMode="auto">
                      <a:xfrm>
                        <a:off x="860425" y="4114800"/>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spid="_x0000_s67753" name="数式" r:id="rId7" imgW="2869920" imgH="482400" progId="Equation.3">
                  <p:embed/>
                </p:oleObj>
              </mc:Choice>
              <mc:Fallback>
                <p:oleObj name="数式" r:id="rId7" imgW="2869920" imgH="482400" progId="Equation.3">
                  <p:embed/>
                  <p:pic>
                    <p:nvPicPr>
                      <p:cNvPr id="0" name=""/>
                      <p:cNvPicPr>
                        <a:picLocks noChangeAspect="1" noChangeArrowheads="1"/>
                      </p:cNvPicPr>
                      <p:nvPr/>
                    </p:nvPicPr>
                    <p:blipFill>
                      <a:blip r:embed="rId8"/>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06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spid="_x0000_s68872" name="数式" r:id="rId5" imgW="2869920" imgH="482400" progId="Equation.3">
                  <p:embed/>
                </p:oleObj>
              </mc:Choice>
              <mc:Fallback>
                <p:oleObj name="数式" r:id="rId5" imgW="2869920" imgH="482400" progId="Equation.3">
                  <p:embed/>
                  <p:pic>
                    <p:nvPicPr>
                      <p:cNvPr id="0" name=""/>
                      <p:cNvPicPr>
                        <a:picLocks noChangeAspect="1" noChangeArrowheads="1"/>
                      </p:cNvPicPr>
                      <p:nvPr/>
                    </p:nvPicPr>
                    <p:blipFill>
                      <a:blip r:embed="rId6"/>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spid="_x0000_s68873" name="Equation" r:id="rId7" imgW="3987720" imgH="1015920" progId="Equation.DSMT4">
                  <p:embed/>
                </p:oleObj>
              </mc:Choice>
              <mc:Fallback>
                <p:oleObj name="Equation" r:id="rId7" imgW="3987720" imgH="1015920" progId="Equation.DSMT4">
                  <p:embed/>
                  <p:pic>
                    <p:nvPicPr>
                      <p:cNvPr id="0" name=""/>
                      <p:cNvPicPr>
                        <a:picLocks noChangeAspect="1" noChangeArrowheads="1"/>
                      </p:cNvPicPr>
                      <p:nvPr/>
                    </p:nvPicPr>
                    <p:blipFill>
                      <a:blip r:embed="rId8"/>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spid="_x0000_s68874" name="数式" r:id="rId9" imgW="2145960" imgH="1574640" progId="Equation.3">
                  <p:embed/>
                </p:oleObj>
              </mc:Choice>
              <mc:Fallback>
                <p:oleObj name="数式" r:id="rId9" imgW="2145960" imgH="1574640" progId="Equation.3">
                  <p:embed/>
                  <p:pic>
                    <p:nvPicPr>
                      <p:cNvPr id="0" name=""/>
                      <p:cNvPicPr>
                        <a:picLocks noChangeAspect="1" noChangeArrowheads="1"/>
                      </p:cNvPicPr>
                      <p:nvPr/>
                    </p:nvPicPr>
                    <p:blipFill>
                      <a:blip r:embed="rId10"/>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spid="_x0000_s68875" name="Equation" r:id="rId11" imgW="2273040" imgH="203040" progId="Equation.DSMT4">
                  <p:embed/>
                </p:oleObj>
              </mc:Choice>
              <mc:Fallback>
                <p:oleObj name="Equation" r:id="rId11" imgW="2273040" imgH="203040" progId="Equation.DSMT4">
                  <p:embed/>
                  <p:pic>
                    <p:nvPicPr>
                      <p:cNvPr id="0" name=""/>
                      <p:cNvPicPr/>
                      <p:nvPr/>
                    </p:nvPicPr>
                    <p:blipFill>
                      <a:blip r:embed="rId12"/>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p>
        </p:txBody>
      </p:sp>
      <p:sp>
        <p:nvSpPr>
          <p:cNvPr id="3" name="Footer Placeholder 2"/>
          <p:cNvSpPr>
            <a:spLocks noGrp="1"/>
          </p:cNvSpPr>
          <p:nvPr>
            <p:ph type="ftr" sz="quarter" idx="11"/>
          </p:nvPr>
        </p:nvSpPr>
        <p:spPr/>
        <p:txBody>
          <a:bodyPr/>
          <a:lstStyle/>
          <a:p>
            <a:r>
              <a:rPr lang="en-US"/>
              <a:t>PHY 711  Fall 2021 --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194434" y="5181600"/>
            <a:ext cx="609600" cy="6096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982734-E8EB-4759-B241-A7057981D378}"/>
              </a:ext>
            </a:extLst>
          </p:cNvPr>
          <p:cNvPicPr>
            <a:picLocks noChangeAspect="1"/>
          </p:cNvPicPr>
          <p:nvPr/>
        </p:nvPicPr>
        <p:blipFill>
          <a:blip r:embed="rId3"/>
          <a:stretch>
            <a:fillRect/>
          </a:stretch>
        </p:blipFill>
        <p:spPr>
          <a:xfrm>
            <a:off x="823912" y="268685"/>
            <a:ext cx="8320088" cy="575111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spid="_x0000_s69800" name="数式" r:id="rId5" imgW="1307880" imgH="812520" progId="Equation.3">
                  <p:embed/>
                </p:oleObj>
              </mc:Choice>
              <mc:Fallback>
                <p:oleObj name="数式" r:id="rId5" imgW="1307880" imgH="812520" progId="Equation.3">
                  <p:embed/>
                  <p:pic>
                    <p:nvPicPr>
                      <p:cNvPr id="0" name=""/>
                      <p:cNvPicPr>
                        <a:picLocks noChangeAspect="1" noChangeArrowheads="1"/>
                      </p:cNvPicPr>
                      <p:nvPr/>
                    </p:nvPicPr>
                    <p:blipFill>
                      <a:blip r:embed="rId6"/>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spid="_x0000_s69801" name="数式" r:id="rId7" imgW="2095200" imgH="1752480" progId="Equation.3">
                  <p:embed/>
                </p:oleObj>
              </mc:Choice>
              <mc:Fallback>
                <p:oleObj name="数式" r:id="rId7" imgW="2095200" imgH="1752480" progId="Equation.3">
                  <p:embed/>
                  <p:pic>
                    <p:nvPicPr>
                      <p:cNvPr id="0" name=""/>
                      <p:cNvPicPr>
                        <a:picLocks noChangeAspect="1" noChangeArrowheads="1"/>
                      </p:cNvPicPr>
                      <p:nvPr/>
                    </p:nvPicPr>
                    <p:blipFill>
                      <a:blip r:embed="rId8"/>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spid="_x0000_s70824" name="数式" r:id="rId5" imgW="2070000" imgH="1726920" progId="Equation.3">
                  <p:embed/>
                </p:oleObj>
              </mc:Choice>
              <mc:Fallback>
                <p:oleObj name="数式" r:id="rId5" imgW="2070000" imgH="1726920" progId="Equation.3">
                  <p:embed/>
                  <p:pic>
                    <p:nvPicPr>
                      <p:cNvPr id="0" name=""/>
                      <p:cNvPicPr>
                        <a:picLocks noChangeAspect="1" noChangeArrowheads="1"/>
                      </p:cNvPicPr>
                      <p:nvPr/>
                    </p:nvPicPr>
                    <p:blipFill>
                      <a:blip r:embed="rId6"/>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spid="_x0000_s70825" name="数式" r:id="rId7" imgW="3187440" imgH="698400" progId="Equation.3">
                  <p:embed/>
                </p:oleObj>
              </mc:Choice>
              <mc:Fallback>
                <p:oleObj name="数式" r:id="rId7" imgW="3187440" imgH="698400" progId="Equation.3">
                  <p:embed/>
                  <p:pic>
                    <p:nvPicPr>
                      <p:cNvPr id="0" name=""/>
                      <p:cNvPicPr>
                        <a:picLocks noChangeAspect="1" noChangeArrowheads="1"/>
                      </p:cNvPicPr>
                      <p:nvPr/>
                    </p:nvPicPr>
                    <p:blipFill>
                      <a:blip r:embed="rId8"/>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spid="_x0000_s71998" name="数式" r:id="rId4" imgW="2527200" imgH="609480" progId="Equation.3">
                  <p:embed/>
                </p:oleObj>
              </mc:Choice>
              <mc:Fallback>
                <p:oleObj name="数式" r:id="rId4" imgW="2527200" imgH="609480" progId="Equation.3">
                  <p:embed/>
                  <p:pic>
                    <p:nvPicPr>
                      <p:cNvPr id="0" name=""/>
                      <p:cNvPicPr>
                        <a:picLocks noChangeAspect="1" noChangeArrowheads="1"/>
                      </p:cNvPicPr>
                      <p:nvPr/>
                    </p:nvPicPr>
                    <p:blipFill>
                      <a:blip r:embed="rId5"/>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spid="_x0000_s71999"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spid="_x0000_s72000" name="数式" r:id="rId8" imgW="2171520" imgH="825480" progId="Equation.3">
                  <p:embed/>
                </p:oleObj>
              </mc:Choice>
              <mc:Fallback>
                <p:oleObj name="数式" r:id="rId8" imgW="2171520" imgH="825480" progId="Equation.3">
                  <p:embed/>
                  <p:pic>
                    <p:nvPicPr>
                      <p:cNvPr id="0" name=""/>
                      <p:cNvPicPr>
                        <a:picLocks noChangeAspect="1" noChangeArrowheads="1"/>
                      </p:cNvPicPr>
                      <p:nvPr/>
                    </p:nvPicPr>
                    <p:blipFill>
                      <a:blip r:embed="rId9"/>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spid="_x0000_s72001" name="Equation" r:id="rId10" imgW="3047760" imgH="1193760" progId="Equation.DSMT4">
                    <p:embed/>
                  </p:oleObj>
                </mc:Choice>
                <mc:Fallback>
                  <p:oleObj name="Equation" r:id="rId10" imgW="3047760" imgH="1193760" progId="Equation.DSMT4">
                    <p:embed/>
                    <p:pic>
                      <p:nvPicPr>
                        <p:cNvPr id="0" name=""/>
                        <p:cNvPicPr/>
                        <p:nvPr/>
                      </p:nvPicPr>
                      <p:blipFill>
                        <a:blip r:embed="rId11"/>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spid="_x0000_s72789" name="Equation" r:id="rId5" imgW="3288960" imgH="1790640" progId="Equation.DSMT4">
                  <p:embed/>
                </p:oleObj>
              </mc:Choice>
              <mc:Fallback>
                <p:oleObj name="Equation" r:id="rId5" imgW="3288960" imgH="1790640" progId="Equation.DSMT4">
                  <p:embed/>
                  <p:pic>
                    <p:nvPicPr>
                      <p:cNvPr id="0" name=""/>
                      <p:cNvPicPr>
                        <a:picLocks noChangeAspect="1" noChangeArrowheads="1"/>
                      </p:cNvPicPr>
                      <p:nvPr/>
                    </p:nvPicPr>
                    <p:blipFill>
                      <a:blip r:embed="rId6"/>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2" descr="http://www.learner.org/jnorth/images/graphics/mclass/Lat_Long.gif"/>
          <p:cNvPicPr>
            <a:picLocks noChangeAspect="1" noChangeArrowheads="1"/>
          </p:cNvPicPr>
          <p:nvPr/>
        </p:nvPicPr>
        <p:blipFill rotWithShape="1">
          <a:blip r:embed="rId4">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spid="_x0000_s73896" name="Equation" r:id="rId5" imgW="1244520" imgH="291960" progId="Equation.DSMT4">
                  <p:embed/>
                </p:oleObj>
              </mc:Choice>
              <mc:Fallback>
                <p:oleObj name="Equation" r:id="rId5" imgW="1244520" imgH="291960" progId="Equation.DSMT4">
                  <p:embed/>
                  <p:pic>
                    <p:nvPicPr>
                      <p:cNvPr id="0" name=""/>
                      <p:cNvPicPr>
                        <a:picLocks noChangeAspect="1" noChangeArrowheads="1"/>
                      </p:cNvPicPr>
                      <p:nvPr/>
                    </p:nvPicPr>
                    <p:blipFill>
                      <a:blip r:embed="rId6"/>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spid="_x0000_s73897" name="Equation" r:id="rId7" imgW="3098520" imgH="1079280" progId="Equation.DSMT4">
                  <p:embed/>
                </p:oleObj>
              </mc:Choice>
              <mc:Fallback>
                <p:oleObj name="Equation" r:id="rId7" imgW="3098520" imgH="1079280" progId="Equation.DSMT4">
                  <p:embed/>
                  <p:pic>
                    <p:nvPicPr>
                      <p:cNvPr id="0" name=""/>
                      <p:cNvPicPr>
                        <a:picLocks noChangeAspect="1" noChangeArrowheads="1"/>
                      </p:cNvPicPr>
                      <p:nvPr/>
                    </p:nvPicPr>
                    <p:blipFill>
                      <a:blip r:embed="rId8"/>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25</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F37E1-C7B7-41E0-83EA-98285F9E41F8}"/>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DE964EA2-50F4-4E3D-A90A-9379E2CF5F72}"/>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50EF0EC8-B1F8-43C8-86E0-D5E6116840D9}"/>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052F0AA1-866F-4E29-A161-538D2E298153}"/>
              </a:ext>
            </a:extLst>
          </p:cNvPr>
          <p:cNvPicPr>
            <a:picLocks noChangeAspect="1"/>
          </p:cNvPicPr>
          <p:nvPr/>
        </p:nvPicPr>
        <p:blipFill>
          <a:blip r:embed="rId2"/>
          <a:stretch>
            <a:fillRect/>
          </a:stretch>
        </p:blipFill>
        <p:spPr>
          <a:xfrm>
            <a:off x="114300" y="1143000"/>
            <a:ext cx="8915400" cy="4114800"/>
          </a:xfrm>
          <a:prstGeom prst="rect">
            <a:avLst/>
          </a:prstGeom>
        </p:spPr>
      </p:pic>
    </p:spTree>
    <p:extLst>
      <p:ext uri="{BB962C8B-B14F-4D97-AF65-F5344CB8AC3E}">
        <p14:creationId xmlns:p14="http://schemas.microsoft.com/office/powerpoint/2010/main" val="270521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spid="_x0000_s58034" name="数式" r:id="rId4" imgW="291960" imgH="241200" progId="Equation.3">
                  <p:embed/>
                </p:oleObj>
              </mc:Choice>
              <mc:Fallback>
                <p:oleObj name="数式" r:id="rId4" imgW="291960" imgH="241200" progId="Equation.3">
                  <p:embed/>
                  <p:pic>
                    <p:nvPicPr>
                      <p:cNvPr id="0" name=""/>
                      <p:cNvPicPr>
                        <a:picLocks noChangeAspect="1" noChangeArrowheads="1"/>
                      </p:cNvPicPr>
                      <p:nvPr/>
                    </p:nvPicPr>
                    <p:blipFill>
                      <a:blip r:embed="rId5"/>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spid="_x0000_s58035" name="数式" r:id="rId6" imgW="469800" imgH="241200" progId="Equation.3">
                  <p:embed/>
                </p:oleObj>
              </mc:Choice>
              <mc:Fallback>
                <p:oleObj name="数式" r:id="rId6" imgW="469800" imgH="241200" progId="Equation.3">
                  <p:embed/>
                  <p:pic>
                    <p:nvPicPr>
                      <p:cNvPr id="0" name=""/>
                      <p:cNvPicPr>
                        <a:picLocks noChangeAspect="1" noChangeArrowheads="1"/>
                      </p:cNvPicPr>
                      <p:nvPr/>
                    </p:nvPicPr>
                    <p:blipFill>
                      <a:blip r:embed="rId7"/>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spid="_x0000_s58036" name="数式" r:id="rId8" imgW="164880" imgH="228600" progId="Equation.3">
                    <p:embed/>
                  </p:oleObj>
                </mc:Choice>
                <mc:Fallback>
                  <p:oleObj name="数式" r:id="rId8" imgW="164880" imgH="228600" progId="Equation.3">
                    <p:embed/>
                    <p:pic>
                      <p:nvPicPr>
                        <p:cNvPr id="0" name=""/>
                        <p:cNvPicPr>
                          <a:picLocks noChangeAspect="1" noChangeArrowheads="1"/>
                        </p:cNvPicPr>
                        <p:nvPr/>
                      </p:nvPicPr>
                      <p:blipFill>
                        <a:blip r:embed="rId9"/>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37"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38" name="数式" r:id="rId12" imgW="164880" imgH="241200" progId="Equation.3">
                    <p:embed/>
                  </p:oleObj>
                </mc:Choice>
                <mc:Fallback>
                  <p:oleObj name="数式" r:id="rId12" imgW="164880" imgH="241200" progId="Equation.3">
                    <p:embed/>
                    <p:pic>
                      <p:nvPicPr>
                        <p:cNvPr id="0" name=""/>
                        <p:cNvPicPr>
                          <a:picLocks noChangeAspect="1" noChangeArrowheads="1"/>
                        </p:cNvPicPr>
                        <p:nvPr/>
                      </p:nvPicPr>
                      <p:blipFill>
                        <a:blip r:embed="rId13"/>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spid="_x0000_s58039" name="数式" r:id="rId14" imgW="164880" imgH="228600" progId="Equation.3">
                    <p:embed/>
                  </p:oleObj>
                </mc:Choice>
                <mc:Fallback>
                  <p:oleObj name="数式" r:id="rId14" imgW="164880" imgH="228600" progId="Equation.3">
                    <p:embed/>
                    <p:pic>
                      <p:nvPicPr>
                        <p:cNvPr id="0" name=""/>
                        <p:cNvPicPr>
                          <a:picLocks noChangeAspect="1" noChangeArrowheads="1"/>
                        </p:cNvPicPr>
                        <p:nvPr/>
                      </p:nvPicPr>
                      <p:blipFill>
                        <a:blip r:embed="rId15"/>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40" name="数式" r:id="rId16" imgW="164880" imgH="228600" progId="Equation.3">
                    <p:embed/>
                  </p:oleObj>
                </mc:Choice>
                <mc:Fallback>
                  <p:oleObj name="数式" r:id="rId16" imgW="164880" imgH="228600" progId="Equation.3">
                    <p:embed/>
                    <p:pic>
                      <p:nvPicPr>
                        <p:cNvPr id="0" name=""/>
                        <p:cNvPicPr>
                          <a:picLocks noChangeAspect="1" noChangeArrowheads="1"/>
                        </p:cNvPicPr>
                        <p:nvPr/>
                      </p:nvPicPr>
                      <p:blipFill>
                        <a:blip r:embed="rId17"/>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41" name="数式" r:id="rId18" imgW="164880" imgH="241200" progId="Equation.3">
                    <p:embed/>
                  </p:oleObj>
                </mc:Choice>
                <mc:Fallback>
                  <p:oleObj name="数式" r:id="rId18" imgW="164880" imgH="241200" progId="Equation.3">
                    <p:embed/>
                    <p:pic>
                      <p:nvPicPr>
                        <p:cNvPr id="0" name=""/>
                        <p:cNvPicPr>
                          <a:picLocks noChangeAspect="1" noChangeArrowheads="1"/>
                        </p:cNvPicPr>
                        <p:nvPr/>
                      </p:nvPicPr>
                      <p:blipFill>
                        <a:blip r:embed="rId19"/>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34402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spid="_x0000_s58456" name="Equation" r:id="rId4" imgW="4178160" imgH="2361960" progId="Equation.DSMT4">
                  <p:embed/>
                </p:oleObj>
              </mc:Choice>
              <mc:Fallback>
                <p:oleObj name="Equation" r:id="rId4" imgW="4178160" imgH="2361960" progId="Equation.DSMT4">
                  <p:embed/>
                  <p:pic>
                    <p:nvPicPr>
                      <p:cNvPr id="0" name=""/>
                      <p:cNvPicPr>
                        <a:picLocks noChangeAspect="1" noChangeArrowheads="1"/>
                      </p:cNvPicPr>
                      <p:nvPr/>
                    </p:nvPicPr>
                    <p:blipFill>
                      <a:blip r:embed="rId5"/>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spid="_x0000_s59942"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spid="_x0000_s59943"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spid="_x0000_s59944"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spid="_x0000_s59945"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spid="_x0000_s59946" name="Equation" r:id="rId12" imgW="1358640" imgH="2577960" progId="Equation.DSMT4">
                  <p:embed/>
                </p:oleObj>
              </mc:Choice>
              <mc:Fallback>
                <p:oleObj name="Equation" r:id="rId12" imgW="1358640" imgH="2577960" progId="Equation.DSMT4">
                  <p:embed/>
                  <p:pic>
                    <p:nvPicPr>
                      <p:cNvPr id="0" name=""/>
                      <p:cNvPicPr>
                        <a:picLocks noChangeAspect="1" noChangeArrowheads="1"/>
                      </p:cNvPicPr>
                      <p:nvPr/>
                    </p:nvPicPr>
                    <p:blipFill>
                      <a:blip r:embed="rId13"/>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spid="_x0000_s59947" name="Equation" r:id="rId14" imgW="1803240" imgH="901440" progId="Equation.DSMT4">
                  <p:embed/>
                </p:oleObj>
              </mc:Choice>
              <mc:Fallback>
                <p:oleObj name="Equation" r:id="rId14" imgW="1803240" imgH="901440" progId="Equation.DSMT4">
                  <p:embed/>
                  <p:pic>
                    <p:nvPicPr>
                      <p:cNvPr id="0" name=""/>
                      <p:cNvPicPr/>
                      <p:nvPr/>
                    </p:nvPicPr>
                    <p:blipFill>
                      <a:blip r:embed="rId15"/>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spid="_x0000_s59948" name="Equation" r:id="rId16" imgW="1765080" imgH="457200" progId="Equation.DSMT4">
                  <p:embed/>
                </p:oleObj>
              </mc:Choice>
              <mc:Fallback>
                <p:oleObj name="Equation" r:id="rId16" imgW="1765080" imgH="457200" progId="Equation.DSMT4">
                  <p:embed/>
                  <p:pic>
                    <p:nvPicPr>
                      <p:cNvPr id="0" name=""/>
                      <p:cNvPicPr/>
                      <p:nvPr/>
                    </p:nvPicPr>
                    <p:blipFill>
                      <a:blip r:embed="rId17"/>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spid="_x0000_s60950"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spid="_x0000_s60951"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spid="_x0000_s60952"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spid="_x0000_s60953"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0954"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spid="_x0000_s60955" name="Equation" r:id="rId14" imgW="6032160" imgH="1815840" progId="Equation.DSMT4">
                  <p:embed/>
                </p:oleObj>
              </mc:Choice>
              <mc:Fallback>
                <p:oleObj name="Equation" r:id="rId14" imgW="6032160" imgH="1815840" progId="Equation.DSMT4">
                  <p:embed/>
                  <p:pic>
                    <p:nvPicPr>
                      <p:cNvPr id="0" name=""/>
                      <p:cNvPicPr/>
                      <p:nvPr/>
                    </p:nvPicPr>
                    <p:blipFill>
                      <a:blip r:embed="rId15"/>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spid="_x0000_s60956" name="Equation" r:id="rId16" imgW="2552400" imgH="228600" progId="Equation.DSMT4">
                  <p:embed/>
                </p:oleObj>
              </mc:Choice>
              <mc:Fallback>
                <p:oleObj name="Equation" r:id="rId16" imgW="2552400" imgH="228600" progId="Equation.DSMT4">
                  <p:embed/>
                  <p:pic>
                    <p:nvPicPr>
                      <p:cNvPr id="0" name=""/>
                      <p:cNvPicPr/>
                      <p:nvPr/>
                    </p:nvPicPr>
                    <p:blipFill>
                      <a:blip r:embed="rId17"/>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9/03/2021</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2021 -- Lecture 6</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spid="_x0000_s74821" name="Equation" r:id="rId3" imgW="6045120" imgH="1815840" progId="Equation.DSMT4">
                  <p:embed/>
                </p:oleObj>
              </mc:Choice>
              <mc:Fallback>
                <p:oleObj name="Equation" r:id="rId3" imgW="6045120" imgH="1815840" progId="Equation.DSMT4">
                  <p:embed/>
                  <p:pic>
                    <p:nvPicPr>
                      <p:cNvPr id="0" name=""/>
                      <p:cNvPicPr/>
                      <p:nvPr/>
                    </p:nvPicPr>
                    <p:blipFill>
                      <a:blip r:embed="rId4"/>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spid="_x0000_s74822" name="Equation" r:id="rId5" imgW="3314520" imgH="749160" progId="Equation.DSMT4">
                  <p:embed/>
                </p:oleObj>
              </mc:Choice>
              <mc:Fallback>
                <p:oleObj name="Equation" r:id="rId5" imgW="3314520" imgH="749160" progId="Equation.DSMT4">
                  <p:embed/>
                  <p:pic>
                    <p:nvPicPr>
                      <p:cNvPr id="0" name=""/>
                      <p:cNvPicPr/>
                      <p:nvPr/>
                    </p:nvPicPr>
                    <p:blipFill>
                      <a:blip r:embed="rId6"/>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1161065693"/>
              </p:ext>
            </p:extLst>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spid="_x0000_s74823" name="Equation" r:id="rId7" imgW="3644640" imgH="1130040" progId="Equation.DSMT4">
                  <p:embed/>
                </p:oleObj>
              </mc:Choice>
              <mc:Fallback>
                <p:oleObj name="Equation" r:id="rId7" imgW="3644640" imgH="1130040" progId="Equation.DSMT4">
                  <p:embed/>
                  <p:pic>
                    <p:nvPicPr>
                      <p:cNvPr id="0" name=""/>
                      <p:cNvPicPr/>
                      <p:nvPr/>
                    </p:nvPicPr>
                    <p:blipFill>
                      <a:blip r:embed="rId8"/>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9/03/2021</a:t>
            </a:r>
            <a:endParaRPr lang="en-US" dirty="0"/>
          </a:p>
        </p:txBody>
      </p:sp>
      <p:sp>
        <p:nvSpPr>
          <p:cNvPr id="3" name="Footer Placeholder 2"/>
          <p:cNvSpPr>
            <a:spLocks noGrp="1"/>
          </p:cNvSpPr>
          <p:nvPr>
            <p:ph type="ftr" sz="quarter" idx="11"/>
          </p:nvPr>
        </p:nvSpPr>
        <p:spPr/>
        <p:txBody>
          <a:bodyPr/>
          <a:lstStyle/>
          <a:p>
            <a:r>
              <a:rPr lang="en-US"/>
              <a:t>PHY 711  Fall 2021 --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spid="_x0000_s61952"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spid="_x0000_s61953"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spid="_x0000_s61954"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spid="_x0000_s61955"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1956"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9361763"/>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spid="_x0000_s61957" name="Equation" r:id="rId14" imgW="5130720" imgH="1638000" progId="Equation.DSMT4">
                  <p:embed/>
                </p:oleObj>
              </mc:Choice>
              <mc:Fallback>
                <p:oleObj name="Equation" r:id="rId14" imgW="5130720" imgH="1638000" progId="Equation.DSMT4">
                  <p:embed/>
                  <p:pic>
                    <p:nvPicPr>
                      <p:cNvPr id="0" name=""/>
                      <p:cNvPicPr/>
                      <p:nvPr/>
                    </p:nvPicPr>
                    <p:blipFill>
                      <a:blip r:embed="rId15"/>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6253</TotalTime>
  <Words>1053</Words>
  <Application>Microsoft Office PowerPoint</Application>
  <PresentationFormat>On-screen Show (4:3)</PresentationFormat>
  <Paragraphs>190</Paragraphs>
  <Slides>25</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2"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352</cp:revision>
  <cp:lastPrinted>2020-09-05T19:34:59Z</cp:lastPrinted>
  <dcterms:created xsi:type="dcterms:W3CDTF">2012-01-10T18:32:24Z</dcterms:created>
  <dcterms:modified xsi:type="dcterms:W3CDTF">2021-09-02T04:47:07Z</dcterms:modified>
</cp:coreProperties>
</file>