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6" r:id="rId2"/>
    <p:sldId id="354" r:id="rId3"/>
    <p:sldId id="414" r:id="rId4"/>
    <p:sldId id="386" r:id="rId5"/>
    <p:sldId id="387" r:id="rId6"/>
    <p:sldId id="398" r:id="rId7"/>
    <p:sldId id="404" r:id="rId8"/>
    <p:sldId id="405" r:id="rId9"/>
    <p:sldId id="424" r:id="rId10"/>
    <p:sldId id="406" r:id="rId11"/>
    <p:sldId id="407" r:id="rId12"/>
    <p:sldId id="415" r:id="rId13"/>
    <p:sldId id="408" r:id="rId14"/>
    <p:sldId id="409" r:id="rId15"/>
    <p:sldId id="410" r:id="rId16"/>
    <p:sldId id="411" r:id="rId17"/>
    <p:sldId id="413" r:id="rId18"/>
    <p:sldId id="412" r:id="rId19"/>
    <p:sldId id="425" r:id="rId20"/>
    <p:sldId id="416" r:id="rId21"/>
    <p:sldId id="417" r:id="rId22"/>
    <p:sldId id="418" r:id="rId23"/>
    <p:sldId id="419" r:id="rId24"/>
    <p:sldId id="420" r:id="rId25"/>
    <p:sldId id="421" r:id="rId26"/>
    <p:sldId id="422"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79205" autoAdjust="0"/>
  </p:normalViewPr>
  <p:slideViewPr>
    <p:cSldViewPr>
      <p:cViewPr varScale="1">
        <p:scale>
          <a:sx n="56" d="100"/>
          <a:sy n="56" d="100"/>
        </p:scale>
        <p:origin x="1212"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9/10/2022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9/10/2022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follows your textbook in both Chapter 3 and Chapter 6.</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62703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529398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745140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57021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for a  magnetic field in the z direction.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89127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the Euler-Lagrange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868845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17653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get the same motion for </a:t>
            </a:r>
            <a:r>
              <a:rPr lang="en-US"/>
              <a:t>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827153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same magnetic field, but an equivalent vector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872720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Shifting topics, we now consider examples where the generalized coordinates are related by some constraints.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189386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simple example of an inclined plane.    If we were so silly as to treat the x and y motions separately, we would have use a constraint equation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192915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updated schedule.   Note that HW 7 which will be covered in today’s lecture will be due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306841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see that the constraint is related to the normal force which can be considered as a force of constraint.</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532198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justify the use of Lagrange multipliers in a similar way that we used them when discussing the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658938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constrained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449024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pendulum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722530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Atwood’s machine with two masses and a pulley.</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431613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problem due on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64812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clever mathematicians figured out how to incorporate Lorentz  into the </a:t>
            </a:r>
            <a:r>
              <a:rPr lang="en-US" dirty="0" err="1"/>
              <a:t>Lagrangian</a:t>
            </a:r>
            <a:r>
              <a:rPr lang="en-US" dirty="0"/>
              <a:t> formalism.    Here we are assuming their result and showing that it is consistent.</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596748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9/12/2022</a:t>
            </a:r>
            <a:endParaRPr lang="en-US" dirty="0"/>
          </a:p>
        </p:txBody>
      </p:sp>
      <p:sp>
        <p:nvSpPr>
          <p:cNvPr id="6" name="Footer Placeholder 5"/>
          <p:cNvSpPr>
            <a:spLocks noGrp="1"/>
          </p:cNvSpPr>
          <p:nvPr>
            <p:ph type="ftr" sz="quarter" idx="11"/>
          </p:nvPr>
        </p:nvSpPr>
        <p:spPr/>
        <p:txBody>
          <a:bodyPr/>
          <a:lstStyle/>
          <a:p>
            <a:r>
              <a:rPr lang="en-US"/>
              <a:t>PHY 711  Fall 2022 --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9/12/2022</a:t>
            </a:r>
            <a:endParaRPr lang="en-US" dirty="0"/>
          </a:p>
        </p:txBody>
      </p:sp>
      <p:sp>
        <p:nvSpPr>
          <p:cNvPr id="8" name="Footer Placeholder 7"/>
          <p:cNvSpPr>
            <a:spLocks noGrp="1"/>
          </p:cNvSpPr>
          <p:nvPr>
            <p:ph type="ftr" sz="quarter" idx="11"/>
          </p:nvPr>
        </p:nvSpPr>
        <p:spPr/>
        <p:txBody>
          <a:bodyPr/>
          <a:lstStyle/>
          <a:p>
            <a:r>
              <a:rPr lang="en-US"/>
              <a:t>PHY 711  Fall 2022 -- Lecture 10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9/12/2022</a:t>
            </a:r>
            <a:endParaRPr lang="en-US" dirty="0"/>
          </a:p>
        </p:txBody>
      </p:sp>
      <p:sp>
        <p:nvSpPr>
          <p:cNvPr id="4" name="Footer Placeholder 3"/>
          <p:cNvSpPr>
            <a:spLocks noGrp="1"/>
          </p:cNvSpPr>
          <p:nvPr>
            <p:ph type="ftr" sz="quarter" idx="11"/>
          </p:nvPr>
        </p:nvSpPr>
        <p:spPr/>
        <p:txBody>
          <a:bodyPr/>
          <a:lstStyle/>
          <a:p>
            <a:r>
              <a:rPr lang="en-US"/>
              <a:t>PHY 711  Fall 2022 -- Lecture 10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9/12/2022</a:t>
            </a:r>
            <a:endParaRPr lang="en-US" dirty="0"/>
          </a:p>
        </p:txBody>
      </p:sp>
      <p:sp>
        <p:nvSpPr>
          <p:cNvPr id="6" name="Footer Placeholder 5"/>
          <p:cNvSpPr>
            <a:spLocks noGrp="1"/>
          </p:cNvSpPr>
          <p:nvPr>
            <p:ph type="ftr" sz="quarter" idx="11"/>
          </p:nvPr>
        </p:nvSpPr>
        <p:spPr/>
        <p:txBody>
          <a:bodyPr/>
          <a:lstStyle/>
          <a:p>
            <a:r>
              <a:rPr lang="en-US"/>
              <a:t>PHY 711  Fall 2022 --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9/12/2022</a:t>
            </a:r>
            <a:endParaRPr lang="en-US" dirty="0"/>
          </a:p>
        </p:txBody>
      </p:sp>
      <p:sp>
        <p:nvSpPr>
          <p:cNvPr id="6" name="Footer Placeholder 5"/>
          <p:cNvSpPr>
            <a:spLocks noGrp="1"/>
          </p:cNvSpPr>
          <p:nvPr>
            <p:ph type="ftr" sz="quarter" idx="11"/>
          </p:nvPr>
        </p:nvSpPr>
        <p:spPr/>
        <p:txBody>
          <a:bodyPr/>
          <a:lstStyle/>
          <a:p>
            <a:r>
              <a:rPr lang="en-US"/>
              <a:t>PHY 711  Fall 2022 --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9/12/2022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 Lecture 10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0.w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7.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22.bin"/><Relationship Id="rId4" Type="http://schemas.openxmlformats.org/officeDocument/2006/relationships/image" Target="../media/image2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5.wmf"/></Relationships>
</file>

<file path=ppt/slides/_rels/slide14.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7.bin"/><Relationship Id="rId4" Type="http://schemas.openxmlformats.org/officeDocument/2006/relationships/image" Target="../media/image2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31.bin"/><Relationship Id="rId4" Type="http://schemas.openxmlformats.org/officeDocument/2006/relationships/image" Target="../media/image30.wmf"/></Relationships>
</file>

<file path=ppt/slides/_rels/slide17.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3.bin"/><Relationship Id="rId4" Type="http://schemas.openxmlformats.org/officeDocument/2006/relationships/image" Target="../media/image32.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6.wmf"/><Relationship Id="rId5" Type="http://schemas.openxmlformats.org/officeDocument/2006/relationships/oleObject" Target="../embeddings/oleObject36.bin"/><Relationship Id="rId4" Type="http://schemas.openxmlformats.org/officeDocument/2006/relationships/image" Target="../media/image35.wmf"/></Relationships>
</file>

<file path=ppt/slides/_rels/slide19.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37.bin"/><Relationship Id="rId1" Type="http://schemas.openxmlformats.org/officeDocument/2006/relationships/slideLayout" Target="../slideLayouts/slideLayout7.xml"/><Relationship Id="rId5" Type="http://schemas.openxmlformats.org/officeDocument/2006/relationships/image" Target="../media/image38.wmf"/><Relationship Id="rId4" Type="http://schemas.openxmlformats.org/officeDocument/2006/relationships/oleObject" Target="../embeddings/oleObject38.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0.wmf"/><Relationship Id="rId5" Type="http://schemas.openxmlformats.org/officeDocument/2006/relationships/oleObject" Target="../embeddings/oleObject40.bin"/><Relationship Id="rId4" Type="http://schemas.openxmlformats.org/officeDocument/2006/relationships/image" Target="../media/image39.wmf"/></Relationships>
</file>

<file path=ppt/slides/_rels/slide21.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2.wmf"/><Relationship Id="rId5" Type="http://schemas.openxmlformats.org/officeDocument/2006/relationships/oleObject" Target="../embeddings/oleObject42.bin"/><Relationship Id="rId4" Type="http://schemas.openxmlformats.org/officeDocument/2006/relationships/image" Target="../media/image41.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45.bin"/><Relationship Id="rId4" Type="http://schemas.openxmlformats.org/officeDocument/2006/relationships/image" Target="../media/image4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7.bin"/><Relationship Id="rId4" Type="http://schemas.openxmlformats.org/officeDocument/2006/relationships/image" Target="../media/image46.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49.wmf"/><Relationship Id="rId5" Type="http://schemas.openxmlformats.org/officeDocument/2006/relationships/oleObject" Target="../embeddings/oleObject49.bin"/><Relationship Id="rId4" Type="http://schemas.openxmlformats.org/officeDocument/2006/relationships/image" Target="../media/image48.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51.wmf"/><Relationship Id="rId5" Type="http://schemas.openxmlformats.org/officeDocument/2006/relationships/oleObject" Target="../embeddings/oleObject51.bin"/><Relationship Id="rId4" Type="http://schemas.openxmlformats.org/officeDocument/2006/relationships/image" Target="../media/image50.wmf"/></Relationships>
</file>

<file path=ppt/slides/_rels/slide26.xml.rels><?xml version="1.0" encoding="UTF-8" standalone="yes"?>
<Relationships xmlns="http://schemas.openxmlformats.org/package/2006/relationships"><Relationship Id="rId3" Type="http://schemas.openxmlformats.org/officeDocument/2006/relationships/image" Target="../media/image52.png"/><Relationship Id="rId7" Type="http://schemas.openxmlformats.org/officeDocument/2006/relationships/image" Target="../media/image54.wmf"/><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oleObject" Target="../embeddings/oleObject53.bin"/><Relationship Id="rId5" Type="http://schemas.openxmlformats.org/officeDocument/2006/relationships/image" Target="../media/image53.wmf"/><Relationship Id="rId4" Type="http://schemas.openxmlformats.org/officeDocument/2006/relationships/oleObject" Target="../embeddings/oleObject52.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4.bin"/><Relationship Id="rId1" Type="http://schemas.openxmlformats.org/officeDocument/2006/relationships/slideLayout" Target="../slideLayouts/slideLayout7.xml"/><Relationship Id="rId5" Type="http://schemas.openxmlformats.org/officeDocument/2006/relationships/image" Target="../media/image15.wmf"/><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9878" y="181957"/>
            <a:ext cx="9067800" cy="478592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900" b="1" dirty="0"/>
          </a:p>
          <a:p>
            <a:pPr algn="ctr"/>
            <a:r>
              <a:rPr lang="en-US" sz="3200" b="1" dirty="0"/>
              <a:t>Discussion of  Lecture 10 – Chap. 3&amp;6 in F&amp;W</a:t>
            </a:r>
            <a:endParaRPr lang="en-US" sz="3200" b="1" dirty="0">
              <a:solidFill>
                <a:schemeClr val="folHlink"/>
              </a:solidFill>
            </a:endParaRPr>
          </a:p>
          <a:p>
            <a:pPr marL="457200" lvl="2" algn="ctr">
              <a:spcBef>
                <a:spcPct val="50000"/>
              </a:spcBef>
            </a:pPr>
            <a:r>
              <a:rPr lang="en-US" sz="3200" b="1" dirty="0" err="1">
                <a:solidFill>
                  <a:schemeClr val="folHlink"/>
                </a:solidFill>
              </a:rPr>
              <a:t>Lagrangian</a:t>
            </a:r>
            <a:r>
              <a:rPr lang="en-US" sz="3200" b="1" dirty="0">
                <a:solidFill>
                  <a:schemeClr val="folHlink"/>
                </a:solidFill>
              </a:rPr>
              <a:t> mechanics</a:t>
            </a:r>
          </a:p>
          <a:p>
            <a:pPr marL="1428750" lvl="3" indent="-514350">
              <a:spcBef>
                <a:spcPct val="50000"/>
              </a:spcBef>
              <a:buFont typeface="+mj-lt"/>
              <a:buAutoNum type="arabicPeriod"/>
            </a:pPr>
            <a:r>
              <a:rPr lang="en-US" sz="2400" b="1" dirty="0">
                <a:solidFill>
                  <a:schemeClr val="folHlink"/>
                </a:solidFill>
              </a:rPr>
              <a:t>Lagrange’s equations in the presence of velocity dependent potentials – such as electromagnetic interactions.</a:t>
            </a:r>
          </a:p>
          <a:p>
            <a:pPr marL="1428750" lvl="3" indent="-514350">
              <a:spcBef>
                <a:spcPct val="50000"/>
              </a:spcBef>
              <a:buFont typeface="+mj-lt"/>
              <a:buAutoNum type="arabicPeriod"/>
            </a:pPr>
            <a:r>
              <a:rPr lang="en-US" sz="2400" b="1" dirty="0">
                <a:solidFill>
                  <a:schemeClr val="folHlink"/>
                </a:solidFill>
              </a:rPr>
              <a:t>Effects of constraints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3016472"/>
              </p:ext>
            </p:extLst>
          </p:nvPr>
        </p:nvGraphicFramePr>
        <p:xfrm>
          <a:off x="671513" y="914400"/>
          <a:ext cx="6657975" cy="439738"/>
        </p:xfrm>
        <a:graphic>
          <a:graphicData uri="http://schemas.openxmlformats.org/presentationml/2006/ole">
            <mc:AlternateContent xmlns:mc="http://schemas.openxmlformats.org/markup-compatibility/2006">
              <mc:Choice xmlns:v="urn:schemas-microsoft-com:vml" Requires="v">
                <p:oleObj name="数式" r:id="rId3" imgW="3441600" imgH="228600" progId="Equation.3">
                  <p:embed/>
                </p:oleObj>
              </mc:Choice>
              <mc:Fallback>
                <p:oleObj name="数式" r:id="rId3" imgW="3441600" imgH="228600" progId="Equation.3">
                  <p:embed/>
                  <p:pic>
                    <p:nvPicPr>
                      <p:cNvPr id="0" name=""/>
                      <p:cNvPicPr>
                        <a:picLocks noChangeAspect="1" noChangeArrowheads="1"/>
                      </p:cNvPicPr>
                      <p:nvPr/>
                    </p:nvPicPr>
                    <p:blipFill>
                      <a:blip r:embed="rId4"/>
                      <a:srcRect/>
                      <a:stretch>
                        <a:fillRect/>
                      </a:stretch>
                    </p:blipFill>
                    <p:spPr bwMode="auto">
                      <a:xfrm>
                        <a:off x="671513" y="914400"/>
                        <a:ext cx="66579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96165289"/>
              </p:ext>
            </p:extLst>
          </p:nvPr>
        </p:nvGraphicFramePr>
        <p:xfrm>
          <a:off x="838200" y="1600200"/>
          <a:ext cx="4543425" cy="1560513"/>
        </p:xfrm>
        <a:graphic>
          <a:graphicData uri="http://schemas.openxmlformats.org/presentationml/2006/ole">
            <mc:AlternateContent xmlns:mc="http://schemas.openxmlformats.org/markup-compatibility/2006">
              <mc:Choice xmlns:v="urn:schemas-microsoft-com:vml" Requires="v">
                <p:oleObj name="数式" r:id="rId5" imgW="2349360" imgH="812520" progId="Equation.3">
                  <p:embed/>
                </p:oleObj>
              </mc:Choice>
              <mc:Fallback>
                <p:oleObj name="数式" r:id="rId5" imgW="2349360" imgH="812520" progId="Equation.3">
                  <p:embed/>
                  <p:pic>
                    <p:nvPicPr>
                      <p:cNvPr id="0" name=""/>
                      <p:cNvPicPr>
                        <a:picLocks noChangeAspect="1" noChangeArrowheads="1"/>
                      </p:cNvPicPr>
                      <p:nvPr/>
                    </p:nvPicPr>
                    <p:blipFill>
                      <a:blip r:embed="rId6"/>
                      <a:srcRect/>
                      <a:stretch>
                        <a:fillRect/>
                      </a:stretch>
                    </p:blipFill>
                    <p:spPr bwMode="auto">
                      <a:xfrm>
                        <a:off x="838200" y="1600200"/>
                        <a:ext cx="4543425"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03363302"/>
              </p:ext>
            </p:extLst>
          </p:nvPr>
        </p:nvGraphicFramePr>
        <p:xfrm>
          <a:off x="920750" y="3352800"/>
          <a:ext cx="7146925" cy="927100"/>
        </p:xfrm>
        <a:graphic>
          <a:graphicData uri="http://schemas.openxmlformats.org/presentationml/2006/ole">
            <mc:AlternateContent xmlns:mc="http://schemas.openxmlformats.org/markup-compatibility/2006">
              <mc:Choice xmlns:v="urn:schemas-microsoft-com:vml" Requires="v">
                <p:oleObj name="数式" r:id="rId7" imgW="3695400" imgH="482400" progId="Equation.3">
                  <p:embed/>
                </p:oleObj>
              </mc:Choice>
              <mc:Fallback>
                <p:oleObj name="数式" r:id="rId7" imgW="3695400" imgH="482400" progId="Equation.3">
                  <p:embed/>
                  <p:pic>
                    <p:nvPicPr>
                      <p:cNvPr id="0" name=""/>
                      <p:cNvPicPr>
                        <a:picLocks noChangeAspect="1" noChangeArrowheads="1"/>
                      </p:cNvPicPr>
                      <p:nvPr/>
                    </p:nvPicPr>
                    <p:blipFill>
                      <a:blip r:embed="rId8"/>
                      <a:srcRect/>
                      <a:stretch>
                        <a:fillRect/>
                      </a:stretch>
                    </p:blipFill>
                    <p:spPr bwMode="auto">
                      <a:xfrm>
                        <a:off x="920750" y="33528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24051193"/>
              </p:ext>
            </p:extLst>
          </p:nvPr>
        </p:nvGraphicFramePr>
        <p:xfrm>
          <a:off x="990600" y="4267200"/>
          <a:ext cx="2087563" cy="755650"/>
        </p:xfrm>
        <a:graphic>
          <a:graphicData uri="http://schemas.openxmlformats.org/presentationml/2006/ole">
            <mc:AlternateContent xmlns:mc="http://schemas.openxmlformats.org/markup-compatibility/2006">
              <mc:Choice xmlns:v="urn:schemas-microsoft-com:vml" Requires="v">
                <p:oleObj name="数式" r:id="rId9" imgW="1079280" imgH="393480" progId="Equation.3">
                  <p:embed/>
                </p:oleObj>
              </mc:Choice>
              <mc:Fallback>
                <p:oleObj name="数式" r:id="rId9" imgW="1079280" imgH="393480" progId="Equation.3">
                  <p:embed/>
                  <p:pic>
                    <p:nvPicPr>
                      <p:cNvPr id="0" name=""/>
                      <p:cNvPicPr>
                        <a:picLocks noChangeAspect="1" noChangeArrowheads="1"/>
                      </p:cNvPicPr>
                      <p:nvPr/>
                    </p:nvPicPr>
                    <p:blipFill>
                      <a:blip r:embed="rId10"/>
                      <a:srcRect/>
                      <a:stretch>
                        <a:fillRect/>
                      </a:stretch>
                    </p:blipFill>
                    <p:spPr bwMode="auto">
                      <a:xfrm>
                        <a:off x="990600" y="4267200"/>
                        <a:ext cx="2087563" cy="755650"/>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88842890"/>
              </p:ext>
            </p:extLst>
          </p:nvPr>
        </p:nvGraphicFramePr>
        <p:xfrm>
          <a:off x="762000" y="5208890"/>
          <a:ext cx="7437438" cy="734710"/>
        </p:xfrm>
        <a:graphic>
          <a:graphicData uri="http://schemas.openxmlformats.org/presentationml/2006/ole">
            <mc:AlternateContent xmlns:mc="http://schemas.openxmlformats.org/markup-compatibility/2006">
              <mc:Choice xmlns:v="urn:schemas-microsoft-com:vml" Requires="v">
                <p:oleObj name="数式" r:id="rId11" imgW="4597200" imgH="457200" progId="Equation.3">
                  <p:embed/>
                </p:oleObj>
              </mc:Choice>
              <mc:Fallback>
                <p:oleObj name="数式" r:id="rId11" imgW="4597200" imgH="457200" progId="Equation.3">
                  <p:embed/>
                  <p:pic>
                    <p:nvPicPr>
                      <p:cNvPr id="0" name=""/>
                      <p:cNvPicPr>
                        <a:picLocks noChangeAspect="1" noChangeArrowheads="1"/>
                      </p:cNvPicPr>
                      <p:nvPr/>
                    </p:nvPicPr>
                    <p:blipFill>
                      <a:blip r:embed="rId12"/>
                      <a:srcRect/>
                      <a:stretch>
                        <a:fillRect/>
                      </a:stretch>
                    </p:blipFill>
                    <p:spPr bwMode="auto">
                      <a:xfrm>
                        <a:off x="762000" y="5208890"/>
                        <a:ext cx="7437438" cy="7347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6127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39096323"/>
              </p:ext>
            </p:extLst>
          </p:nvPr>
        </p:nvGraphicFramePr>
        <p:xfrm>
          <a:off x="838200" y="838200"/>
          <a:ext cx="7146925" cy="927100"/>
        </p:xfrm>
        <a:graphic>
          <a:graphicData uri="http://schemas.openxmlformats.org/presentationml/2006/ole">
            <mc:AlternateContent xmlns:mc="http://schemas.openxmlformats.org/markup-compatibility/2006">
              <mc:Choice xmlns:v="urn:schemas-microsoft-com:vml" Requires="v">
                <p:oleObj name="数式" r:id="rId3" imgW="3695400" imgH="482400" progId="Equation.3">
                  <p:embed/>
                </p:oleObj>
              </mc:Choice>
              <mc:Fallback>
                <p:oleObj name="数式" r:id="rId3" imgW="3695400" imgH="482400" progId="Equation.3">
                  <p:embed/>
                  <p:pic>
                    <p:nvPicPr>
                      <p:cNvPr id="0" name=""/>
                      <p:cNvPicPr>
                        <a:picLocks noChangeAspect="1" noChangeArrowheads="1"/>
                      </p:cNvPicPr>
                      <p:nvPr/>
                    </p:nvPicPr>
                    <p:blipFill>
                      <a:blip r:embed="rId4"/>
                      <a:srcRect/>
                      <a:stretch>
                        <a:fillRect/>
                      </a:stretch>
                    </p:blipFill>
                    <p:spPr bwMode="auto">
                      <a:xfrm>
                        <a:off x="838200" y="8382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5826637"/>
              </p:ext>
            </p:extLst>
          </p:nvPr>
        </p:nvGraphicFramePr>
        <p:xfrm>
          <a:off x="685801" y="1752600"/>
          <a:ext cx="7315200" cy="896253"/>
        </p:xfrm>
        <a:graphic>
          <a:graphicData uri="http://schemas.openxmlformats.org/presentationml/2006/ole">
            <mc:AlternateContent xmlns:mc="http://schemas.openxmlformats.org/markup-compatibility/2006">
              <mc:Choice xmlns:v="urn:schemas-microsoft-com:vml" Requires="v">
                <p:oleObj name="数式" r:id="rId5" imgW="3708360" imgH="457200" progId="Equation.3">
                  <p:embed/>
                </p:oleObj>
              </mc:Choice>
              <mc:Fallback>
                <p:oleObj name="数式" r:id="rId5" imgW="3708360" imgH="457200" progId="Equation.3">
                  <p:embed/>
                  <p:pic>
                    <p:nvPicPr>
                      <p:cNvPr id="0" name=""/>
                      <p:cNvPicPr>
                        <a:picLocks noChangeAspect="1" noChangeArrowheads="1"/>
                      </p:cNvPicPr>
                      <p:nvPr/>
                    </p:nvPicPr>
                    <p:blipFill>
                      <a:blip r:embed="rId6"/>
                      <a:srcRect/>
                      <a:stretch>
                        <a:fillRect/>
                      </a:stretch>
                    </p:blipFill>
                    <p:spPr bwMode="auto">
                      <a:xfrm>
                        <a:off x="685801" y="1752600"/>
                        <a:ext cx="7315200" cy="896253"/>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8017189"/>
              </p:ext>
            </p:extLst>
          </p:nvPr>
        </p:nvGraphicFramePr>
        <p:xfrm>
          <a:off x="152400" y="2798508"/>
          <a:ext cx="8932863" cy="3145092"/>
        </p:xfrm>
        <a:graphic>
          <a:graphicData uri="http://schemas.openxmlformats.org/presentationml/2006/ole">
            <mc:AlternateContent xmlns:mc="http://schemas.openxmlformats.org/markup-compatibility/2006">
              <mc:Choice xmlns:v="urn:schemas-microsoft-com:vml" Requires="v">
                <p:oleObj name="数式" r:id="rId7" imgW="5016240" imgH="1777680" progId="Equation.3">
                  <p:embed/>
                </p:oleObj>
              </mc:Choice>
              <mc:Fallback>
                <p:oleObj name="数式" r:id="rId7" imgW="5016240" imgH="1777680" progId="Equation.3">
                  <p:embed/>
                  <p:pic>
                    <p:nvPicPr>
                      <p:cNvPr id="0" name=""/>
                      <p:cNvPicPr>
                        <a:picLocks noChangeAspect="1" noChangeArrowheads="1"/>
                      </p:cNvPicPr>
                      <p:nvPr/>
                    </p:nvPicPr>
                    <p:blipFill>
                      <a:blip r:embed="rId8"/>
                      <a:srcRect/>
                      <a:stretch>
                        <a:fillRect/>
                      </a:stretch>
                    </p:blipFill>
                    <p:spPr bwMode="auto">
                      <a:xfrm>
                        <a:off x="152400" y="2798508"/>
                        <a:ext cx="8932863" cy="3145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37772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Some details on last step:</a:t>
            </a:r>
          </a:p>
        </p:txBody>
      </p:sp>
      <p:graphicFrame>
        <p:nvGraphicFramePr>
          <p:cNvPr id="8" name="Object 7"/>
          <p:cNvGraphicFramePr>
            <a:graphicFrameLocks noChangeAspect="1"/>
          </p:cNvGraphicFramePr>
          <p:nvPr>
            <p:extLst>
              <p:ext uri="{D42A27DB-BD31-4B8C-83A1-F6EECF244321}">
                <p14:modId xmlns:p14="http://schemas.microsoft.com/office/powerpoint/2010/main" val="71102960"/>
              </p:ext>
            </p:extLst>
          </p:nvPr>
        </p:nvGraphicFramePr>
        <p:xfrm>
          <a:off x="152400" y="1447800"/>
          <a:ext cx="8698317" cy="4024312"/>
        </p:xfrm>
        <a:graphic>
          <a:graphicData uri="http://schemas.openxmlformats.org/presentationml/2006/ole">
            <mc:AlternateContent xmlns:mc="http://schemas.openxmlformats.org/markup-compatibility/2006">
              <mc:Choice xmlns:v="urn:schemas-microsoft-com:vml" Requires="v">
                <p:oleObj name="Equation" r:id="rId3" imgW="5346360" imgH="2489040" progId="Equation.DSMT4">
                  <p:embed/>
                </p:oleObj>
              </mc:Choice>
              <mc:Fallback>
                <p:oleObj name="Equation" r:id="rId3" imgW="5346360" imgH="2489040" progId="Equation.DSMT4">
                  <p:embed/>
                  <p:pic>
                    <p:nvPicPr>
                      <p:cNvPr id="8" name="Object 7"/>
                      <p:cNvPicPr>
                        <a:picLocks noChangeAspect="1" noChangeArrowheads="1"/>
                      </p:cNvPicPr>
                      <p:nvPr/>
                    </p:nvPicPr>
                    <p:blipFill>
                      <a:blip r:embed="rId4"/>
                      <a:srcRect/>
                      <a:stretch>
                        <a:fillRect/>
                      </a:stretch>
                    </p:blipFill>
                    <p:spPr bwMode="auto">
                      <a:xfrm>
                        <a:off x="152400" y="1447800"/>
                        <a:ext cx="8698317" cy="40243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59172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4267200"/>
            <a:ext cx="5562600" cy="76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998974260"/>
              </p:ext>
            </p:extLst>
          </p:nvPr>
        </p:nvGraphicFramePr>
        <p:xfrm>
          <a:off x="228600" y="1087438"/>
          <a:ext cx="8728075" cy="3994150"/>
        </p:xfrm>
        <a:graphic>
          <a:graphicData uri="http://schemas.openxmlformats.org/presentationml/2006/ole">
            <mc:AlternateContent xmlns:mc="http://schemas.openxmlformats.org/markup-compatibility/2006">
              <mc:Choice xmlns:v="urn:schemas-microsoft-com:vml" Requires="v">
                <p:oleObj name="Equation" r:id="rId3" imgW="4241520" imgH="1955520" progId="Equation.DSMT4">
                  <p:embed/>
                </p:oleObj>
              </mc:Choice>
              <mc:Fallback>
                <p:oleObj name="Equation" r:id="rId3" imgW="4241520" imgH="1955520" progId="Equation.DSMT4">
                  <p:embed/>
                  <p:pic>
                    <p:nvPicPr>
                      <p:cNvPr id="0" name=""/>
                      <p:cNvPicPr>
                        <a:picLocks noChangeAspect="1" noChangeArrowheads="1"/>
                      </p:cNvPicPr>
                      <p:nvPr/>
                    </p:nvPicPr>
                    <p:blipFill>
                      <a:blip r:embed="rId4"/>
                      <a:srcRect/>
                      <a:stretch>
                        <a:fillRect/>
                      </a:stretch>
                    </p:blipFill>
                    <p:spPr bwMode="auto">
                      <a:xfrm>
                        <a:off x="228600" y="1087438"/>
                        <a:ext cx="8728075" cy="3994150"/>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spTree>
    <p:extLst>
      <p:ext uri="{BB962C8B-B14F-4D97-AF65-F5344CB8AC3E}">
        <p14:creationId xmlns:p14="http://schemas.microsoft.com/office/powerpoint/2010/main" val="1820058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a:t>
            </a:r>
          </a:p>
        </p:txBody>
      </p:sp>
      <p:graphicFrame>
        <p:nvGraphicFramePr>
          <p:cNvPr id="6" name="Object 5"/>
          <p:cNvGraphicFramePr>
            <a:graphicFrameLocks noChangeAspect="1"/>
          </p:cNvGraphicFramePr>
          <p:nvPr>
            <p:extLst>
              <p:ext uri="{D42A27DB-BD31-4B8C-83A1-F6EECF244321}">
                <p14:modId xmlns:p14="http://schemas.microsoft.com/office/powerpoint/2010/main" val="2424307383"/>
              </p:ext>
            </p:extLst>
          </p:nvPr>
        </p:nvGraphicFramePr>
        <p:xfrm>
          <a:off x="1219200" y="533400"/>
          <a:ext cx="6263028" cy="917575"/>
        </p:xfrm>
        <a:graphic>
          <a:graphicData uri="http://schemas.openxmlformats.org/presentationml/2006/ole">
            <mc:AlternateContent xmlns:mc="http://schemas.openxmlformats.org/markup-compatibility/2006">
              <mc:Choice xmlns:v="urn:schemas-microsoft-com:vml" Requires="v">
                <p:oleObj name="数式" r:id="rId3" imgW="2666880" imgH="393480" progId="Equation.3">
                  <p:embed/>
                </p:oleObj>
              </mc:Choice>
              <mc:Fallback>
                <p:oleObj name="数式" r:id="rId3" imgW="2666880" imgH="393480" progId="Equation.3">
                  <p:embed/>
                  <p:pic>
                    <p:nvPicPr>
                      <p:cNvPr id="0" name=""/>
                      <p:cNvPicPr>
                        <a:picLocks noChangeAspect="1" noChangeArrowheads="1"/>
                      </p:cNvPicPr>
                      <p:nvPr/>
                    </p:nvPicPr>
                    <p:blipFill>
                      <a:blip r:embed="rId4"/>
                      <a:srcRect/>
                      <a:stretch>
                        <a:fillRect/>
                      </a:stretch>
                    </p:blipFill>
                    <p:spPr bwMode="auto">
                      <a:xfrm>
                        <a:off x="1219200" y="533400"/>
                        <a:ext cx="6263028" cy="917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2694940"/>
              </p:ext>
            </p:extLst>
          </p:nvPr>
        </p:nvGraphicFramePr>
        <p:xfrm>
          <a:off x="1295400" y="1371600"/>
          <a:ext cx="5159375" cy="1066800"/>
        </p:xfrm>
        <a:graphic>
          <a:graphicData uri="http://schemas.openxmlformats.org/presentationml/2006/ole">
            <mc:AlternateContent xmlns:mc="http://schemas.openxmlformats.org/markup-compatibility/2006">
              <mc:Choice xmlns:v="urn:schemas-microsoft-com:vml" Requires="v">
                <p:oleObj name="数式" r:id="rId5" imgW="2197080" imgH="457200" progId="Equation.3">
                  <p:embed/>
                </p:oleObj>
              </mc:Choice>
              <mc:Fallback>
                <p:oleObj name="数式" r:id="rId5" imgW="2197080" imgH="457200" progId="Equation.3">
                  <p:embed/>
                  <p:pic>
                    <p:nvPicPr>
                      <p:cNvPr id="0" name=""/>
                      <p:cNvPicPr>
                        <a:picLocks noChangeAspect="1" noChangeArrowheads="1"/>
                      </p:cNvPicPr>
                      <p:nvPr/>
                    </p:nvPicPr>
                    <p:blipFill>
                      <a:blip r:embed="rId6"/>
                      <a:srcRect/>
                      <a:stretch>
                        <a:fillRect/>
                      </a:stretch>
                    </p:blipFill>
                    <p:spPr bwMode="auto">
                      <a:xfrm>
                        <a:off x="1295400" y="1371600"/>
                        <a:ext cx="5159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68950355"/>
              </p:ext>
            </p:extLst>
          </p:nvPr>
        </p:nvGraphicFramePr>
        <p:xfrm>
          <a:off x="852488" y="2514600"/>
          <a:ext cx="7662862" cy="3962400"/>
        </p:xfrm>
        <a:graphic>
          <a:graphicData uri="http://schemas.openxmlformats.org/presentationml/2006/ole">
            <mc:AlternateContent xmlns:mc="http://schemas.openxmlformats.org/markup-compatibility/2006">
              <mc:Choice xmlns:v="urn:schemas-microsoft-com:vml" Requires="v">
                <p:oleObj name="数式" r:id="rId7" imgW="3263760" imgH="1701720" progId="Equation.3">
                  <p:embed/>
                </p:oleObj>
              </mc:Choice>
              <mc:Fallback>
                <p:oleObj name="数式" r:id="rId7" imgW="3263760" imgH="1701720" progId="Equation.3">
                  <p:embed/>
                  <p:pic>
                    <p:nvPicPr>
                      <p:cNvPr id="0" name=""/>
                      <p:cNvPicPr>
                        <a:picLocks noChangeAspect="1" noChangeArrowheads="1"/>
                      </p:cNvPicPr>
                      <p:nvPr/>
                    </p:nvPicPr>
                    <p:blipFill>
                      <a:blip r:embed="rId8"/>
                      <a:srcRect/>
                      <a:stretch>
                        <a:fillRect/>
                      </a:stretch>
                    </p:blipFill>
                    <p:spPr bwMode="auto">
                      <a:xfrm>
                        <a:off x="852488" y="2514600"/>
                        <a:ext cx="7662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36183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07336644"/>
              </p:ext>
            </p:extLst>
          </p:nvPr>
        </p:nvGraphicFramePr>
        <p:xfrm>
          <a:off x="457200" y="914400"/>
          <a:ext cx="7932738" cy="3962400"/>
        </p:xfrm>
        <a:graphic>
          <a:graphicData uri="http://schemas.openxmlformats.org/presentationml/2006/ole">
            <mc:AlternateContent xmlns:mc="http://schemas.openxmlformats.org/markup-compatibility/2006">
              <mc:Choice xmlns:v="urn:schemas-microsoft-com:vml" Requires="v">
                <p:oleObj name="数式" r:id="rId3" imgW="3377880" imgH="1701720" progId="Equation.3">
                  <p:embed/>
                </p:oleObj>
              </mc:Choice>
              <mc:Fallback>
                <p:oleObj name="数式" r:id="rId3" imgW="3377880" imgH="1701720" progId="Equation.3">
                  <p:embed/>
                  <p:pic>
                    <p:nvPicPr>
                      <p:cNvPr id="0" name=""/>
                      <p:cNvPicPr>
                        <a:picLocks noChangeAspect="1" noChangeArrowheads="1"/>
                      </p:cNvPicPr>
                      <p:nvPr/>
                    </p:nvPicPr>
                    <p:blipFill>
                      <a:blip r:embed="rId4"/>
                      <a:srcRect/>
                      <a:stretch>
                        <a:fillRect/>
                      </a:stretch>
                    </p:blipFill>
                    <p:spPr bwMode="auto">
                      <a:xfrm>
                        <a:off x="457200" y="914400"/>
                        <a:ext cx="79327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0573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891527577"/>
              </p:ext>
            </p:extLst>
          </p:nvPr>
        </p:nvGraphicFramePr>
        <p:xfrm>
          <a:off x="704850" y="533400"/>
          <a:ext cx="5665788" cy="3313113"/>
        </p:xfrm>
        <a:graphic>
          <a:graphicData uri="http://schemas.openxmlformats.org/presentationml/2006/ole">
            <mc:AlternateContent xmlns:mc="http://schemas.openxmlformats.org/markup-compatibility/2006">
              <mc:Choice xmlns:v="urn:schemas-microsoft-com:vml" Requires="v">
                <p:oleObj name="数式" r:id="rId3" imgW="2412720" imgH="1422360" progId="Equation.3">
                  <p:embed/>
                </p:oleObj>
              </mc:Choice>
              <mc:Fallback>
                <p:oleObj name="数式" r:id="rId3" imgW="2412720" imgH="1422360" progId="Equation.3">
                  <p:embed/>
                  <p:pic>
                    <p:nvPicPr>
                      <p:cNvPr id="0" name=""/>
                      <p:cNvPicPr>
                        <a:picLocks noChangeAspect="1" noChangeArrowheads="1"/>
                      </p:cNvPicPr>
                      <p:nvPr/>
                    </p:nvPicPr>
                    <p:blipFill>
                      <a:blip r:embed="rId4"/>
                      <a:srcRect/>
                      <a:stretch>
                        <a:fillRect/>
                      </a:stretch>
                    </p:blipFill>
                    <p:spPr bwMode="auto">
                      <a:xfrm>
                        <a:off x="704850" y="533400"/>
                        <a:ext cx="5665788"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89875739"/>
              </p:ext>
            </p:extLst>
          </p:nvPr>
        </p:nvGraphicFramePr>
        <p:xfrm>
          <a:off x="889793" y="4416258"/>
          <a:ext cx="6145213" cy="2425700"/>
        </p:xfrm>
        <a:graphic>
          <a:graphicData uri="http://schemas.openxmlformats.org/presentationml/2006/ole">
            <mc:AlternateContent xmlns:mc="http://schemas.openxmlformats.org/markup-compatibility/2006">
              <mc:Choice xmlns:v="urn:schemas-microsoft-com:vml" Requires="v">
                <p:oleObj name="数式" r:id="rId5" imgW="2616120" imgH="1041120" progId="Equation.3">
                  <p:embed/>
                </p:oleObj>
              </mc:Choice>
              <mc:Fallback>
                <p:oleObj name="数式" r:id="rId5" imgW="2616120" imgH="1041120" progId="Equation.3">
                  <p:embed/>
                  <p:pic>
                    <p:nvPicPr>
                      <p:cNvPr id="0" name=""/>
                      <p:cNvPicPr>
                        <a:picLocks noChangeAspect="1" noChangeArrowheads="1"/>
                      </p:cNvPicPr>
                      <p:nvPr/>
                    </p:nvPicPr>
                    <p:blipFill>
                      <a:blip r:embed="rId6"/>
                      <a:srcRect/>
                      <a:stretch>
                        <a:fillRect/>
                      </a:stretch>
                    </p:blipFill>
                    <p:spPr bwMode="auto">
                      <a:xfrm>
                        <a:off x="889793" y="4416258"/>
                        <a:ext cx="6145213"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519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71666082"/>
              </p:ext>
            </p:extLst>
          </p:nvPr>
        </p:nvGraphicFramePr>
        <p:xfrm>
          <a:off x="762000" y="838200"/>
          <a:ext cx="3636962" cy="2838450"/>
        </p:xfrm>
        <a:graphic>
          <a:graphicData uri="http://schemas.openxmlformats.org/presentationml/2006/ole">
            <mc:AlternateContent xmlns:mc="http://schemas.openxmlformats.org/markup-compatibility/2006">
              <mc:Choice xmlns:v="urn:schemas-microsoft-com:vml" Requires="v">
                <p:oleObj name="数式" r:id="rId3" imgW="1549080" imgH="1218960" progId="Equation.3">
                  <p:embed/>
                </p:oleObj>
              </mc:Choice>
              <mc:Fallback>
                <p:oleObj name="数式" r:id="rId3" imgW="1549080" imgH="1218960" progId="Equation.3">
                  <p:embed/>
                  <p:pic>
                    <p:nvPicPr>
                      <p:cNvPr id="0" name=""/>
                      <p:cNvPicPr>
                        <a:picLocks noChangeAspect="1" noChangeArrowheads="1"/>
                      </p:cNvPicPr>
                      <p:nvPr/>
                    </p:nvPicPr>
                    <p:blipFill>
                      <a:blip r:embed="rId4"/>
                      <a:srcRect/>
                      <a:stretch>
                        <a:fillRect/>
                      </a:stretch>
                    </p:blipFill>
                    <p:spPr bwMode="auto">
                      <a:xfrm>
                        <a:off x="762000" y="838200"/>
                        <a:ext cx="363696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71959131"/>
              </p:ext>
            </p:extLst>
          </p:nvPr>
        </p:nvGraphicFramePr>
        <p:xfrm>
          <a:off x="4063330" y="1525640"/>
          <a:ext cx="3667125" cy="2284360"/>
        </p:xfrm>
        <a:graphic>
          <a:graphicData uri="http://schemas.openxmlformats.org/presentationml/2006/ole">
            <mc:AlternateContent xmlns:mc="http://schemas.openxmlformats.org/markup-compatibility/2006">
              <mc:Choice xmlns:v="urn:schemas-microsoft-com:vml" Requires="v">
                <p:oleObj name="Equation" r:id="rId5" imgW="2082600" imgH="1307880" progId="Equation.DSMT4">
                  <p:embed/>
                </p:oleObj>
              </mc:Choice>
              <mc:Fallback>
                <p:oleObj name="Equation" r:id="rId5" imgW="2082600" imgH="1307880" progId="Equation.DSMT4">
                  <p:embed/>
                  <p:pic>
                    <p:nvPicPr>
                      <p:cNvPr id="0" name=""/>
                      <p:cNvPicPr>
                        <a:picLocks noChangeAspect="1" noChangeArrowheads="1"/>
                      </p:cNvPicPr>
                      <p:nvPr/>
                    </p:nvPicPr>
                    <p:blipFill>
                      <a:blip r:embed="rId6"/>
                      <a:srcRect/>
                      <a:stretch>
                        <a:fillRect/>
                      </a:stretch>
                    </p:blipFill>
                    <p:spPr bwMode="auto">
                      <a:xfrm>
                        <a:off x="4063330" y="1525640"/>
                        <a:ext cx="3667125" cy="228436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261045"/>
              </p:ext>
            </p:extLst>
          </p:nvPr>
        </p:nvGraphicFramePr>
        <p:xfrm>
          <a:off x="803275" y="4312824"/>
          <a:ext cx="4521200" cy="2120210"/>
        </p:xfrm>
        <a:graphic>
          <a:graphicData uri="http://schemas.openxmlformats.org/presentationml/2006/ole">
            <mc:AlternateContent xmlns:mc="http://schemas.openxmlformats.org/markup-compatibility/2006">
              <mc:Choice xmlns:v="urn:schemas-microsoft-com:vml" Requires="v">
                <p:oleObj name="Equation" r:id="rId7" imgW="2768400" imgH="1307880" progId="Equation.DSMT4">
                  <p:embed/>
                </p:oleObj>
              </mc:Choice>
              <mc:Fallback>
                <p:oleObj name="Equation" r:id="rId7" imgW="2768400" imgH="1307880" progId="Equation.DSMT4">
                  <p:embed/>
                  <p:pic>
                    <p:nvPicPr>
                      <p:cNvPr id="0" name=""/>
                      <p:cNvPicPr>
                        <a:picLocks noChangeAspect="1" noChangeArrowheads="1"/>
                      </p:cNvPicPr>
                      <p:nvPr/>
                    </p:nvPicPr>
                    <p:blipFill>
                      <a:blip r:embed="rId8"/>
                      <a:srcRect/>
                      <a:stretch>
                        <a:fillRect/>
                      </a:stretch>
                    </p:blipFill>
                    <p:spPr bwMode="auto">
                      <a:xfrm>
                        <a:off x="803275" y="4312824"/>
                        <a:ext cx="4521200" cy="21202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797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487435795"/>
              </p:ext>
            </p:extLst>
          </p:nvPr>
        </p:nvGraphicFramePr>
        <p:xfrm>
          <a:off x="398463" y="658813"/>
          <a:ext cx="8620125" cy="590550"/>
        </p:xfrm>
        <a:graphic>
          <a:graphicData uri="http://schemas.openxmlformats.org/presentationml/2006/ole">
            <mc:AlternateContent xmlns:mc="http://schemas.openxmlformats.org/markup-compatibility/2006">
              <mc:Choice xmlns:v="urn:schemas-microsoft-com:vml" Requires="v">
                <p:oleObj name="Equation" r:id="rId3" imgW="3670200" imgH="253800" progId="Equation.DSMT4">
                  <p:embed/>
                </p:oleObj>
              </mc:Choice>
              <mc:Fallback>
                <p:oleObj name="Equation" r:id="rId3" imgW="3670200" imgH="253800" progId="Equation.DSMT4">
                  <p:embed/>
                  <p:pic>
                    <p:nvPicPr>
                      <p:cNvPr id="0" name=""/>
                      <p:cNvPicPr>
                        <a:picLocks noChangeAspect="1" noChangeArrowheads="1"/>
                      </p:cNvPicPr>
                      <p:nvPr/>
                    </p:nvPicPr>
                    <p:blipFill>
                      <a:blip r:embed="rId4"/>
                      <a:srcRect/>
                      <a:stretch>
                        <a:fillRect/>
                      </a:stretch>
                    </p:blipFill>
                    <p:spPr bwMode="auto">
                      <a:xfrm>
                        <a:off x="398463" y="658813"/>
                        <a:ext cx="86201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97939544"/>
              </p:ext>
            </p:extLst>
          </p:nvPr>
        </p:nvGraphicFramePr>
        <p:xfrm>
          <a:off x="635000" y="1400175"/>
          <a:ext cx="7812088" cy="3903663"/>
        </p:xfrm>
        <a:graphic>
          <a:graphicData uri="http://schemas.openxmlformats.org/presentationml/2006/ole">
            <mc:AlternateContent xmlns:mc="http://schemas.openxmlformats.org/markup-compatibility/2006">
              <mc:Choice xmlns:v="urn:schemas-microsoft-com:vml" Requires="v">
                <p:oleObj name="数式" r:id="rId5" imgW="3327120" imgH="1676160" progId="Equation.3">
                  <p:embed/>
                </p:oleObj>
              </mc:Choice>
              <mc:Fallback>
                <p:oleObj name="数式" r:id="rId5" imgW="3327120" imgH="1676160" progId="Equation.3">
                  <p:embed/>
                  <p:pic>
                    <p:nvPicPr>
                      <p:cNvPr id="0" name=""/>
                      <p:cNvPicPr>
                        <a:picLocks noChangeAspect="1" noChangeArrowheads="1"/>
                      </p:cNvPicPr>
                      <p:nvPr/>
                    </p:nvPicPr>
                    <p:blipFill>
                      <a:blip r:embed="rId6"/>
                      <a:srcRect/>
                      <a:stretch>
                        <a:fillRect/>
                      </a:stretch>
                    </p:blipFill>
                    <p:spPr bwMode="auto">
                      <a:xfrm>
                        <a:off x="635000" y="1400175"/>
                        <a:ext cx="7812088"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5EFAE1F1-E381-48E6-991B-8633F4FEAFCF}"/>
              </a:ext>
            </a:extLst>
          </p:cNvPr>
          <p:cNvSpPr txBox="1"/>
          <p:nvPr/>
        </p:nvSpPr>
        <p:spPr>
          <a:xfrm>
            <a:off x="457200" y="5562600"/>
            <a:ext cx="8501062" cy="830997"/>
          </a:xfrm>
          <a:prstGeom prst="rect">
            <a:avLst/>
          </a:prstGeom>
          <a:noFill/>
        </p:spPr>
        <p:txBody>
          <a:bodyPr wrap="square" rtlCol="0">
            <a:spAutoFit/>
          </a:bodyPr>
          <a:lstStyle/>
          <a:p>
            <a:r>
              <a:rPr lang="en-US" sz="2400" dirty="0">
                <a:latin typeface="+mj-lt"/>
              </a:rPr>
              <a:t>Does it surprise you that the same equations of motion are obtained with a different Gauge?</a:t>
            </a:r>
          </a:p>
        </p:txBody>
      </p:sp>
    </p:spTree>
    <p:extLst>
      <p:ext uri="{BB962C8B-B14F-4D97-AF65-F5344CB8AC3E}">
        <p14:creationId xmlns:p14="http://schemas.microsoft.com/office/powerpoint/2010/main" val="3250804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58EB9-9929-4A7E-BB71-F492FFDA5CC1}"/>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4A0CBDBF-4691-400F-B4DC-AAB3705EFDE8}"/>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6FC5F5EF-3EC8-42A7-B088-17BD7D6D5B67}"/>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BD78D48A-11EE-4380-A908-FE8593B548CE}"/>
              </a:ext>
            </a:extLst>
          </p:cNvPr>
          <p:cNvSpPr txBox="1"/>
          <p:nvPr/>
        </p:nvSpPr>
        <p:spPr>
          <a:xfrm>
            <a:off x="457200" y="381000"/>
            <a:ext cx="7772400" cy="830997"/>
          </a:xfrm>
          <a:prstGeom prst="rect">
            <a:avLst/>
          </a:prstGeom>
          <a:noFill/>
        </p:spPr>
        <p:txBody>
          <a:bodyPr wrap="square" rtlCol="0">
            <a:spAutoFit/>
          </a:bodyPr>
          <a:lstStyle/>
          <a:p>
            <a:r>
              <a:rPr lang="en-US" sz="2400" dirty="0">
                <a:latin typeface="+mj-lt"/>
              </a:rPr>
              <a:t>How do these two different forms of </a:t>
            </a:r>
            <a:r>
              <a:rPr lang="en-US" sz="2400" b="1" dirty="0">
                <a:latin typeface="+mj-lt"/>
              </a:rPr>
              <a:t>A</a:t>
            </a:r>
            <a:r>
              <a:rPr lang="en-US" sz="2400" dirty="0">
                <a:latin typeface="+mj-lt"/>
              </a:rPr>
              <a:t> correspond to the same </a:t>
            </a:r>
            <a:r>
              <a:rPr lang="en-US" sz="2400" b="1" dirty="0">
                <a:latin typeface="+mj-lt"/>
              </a:rPr>
              <a:t>B</a:t>
            </a:r>
            <a:r>
              <a:rPr lang="en-US" sz="2400" dirty="0">
                <a:latin typeface="+mj-lt"/>
              </a:rPr>
              <a:t>?</a:t>
            </a:r>
          </a:p>
        </p:txBody>
      </p:sp>
      <p:graphicFrame>
        <p:nvGraphicFramePr>
          <p:cNvPr id="6" name="Object 5">
            <a:extLst>
              <a:ext uri="{FF2B5EF4-FFF2-40B4-BE49-F238E27FC236}">
                <a16:creationId xmlns:a16="http://schemas.microsoft.com/office/drawing/2014/main" id="{8E1A2C1C-9E59-4C39-B4FB-BBFC397668D9}"/>
              </a:ext>
            </a:extLst>
          </p:cNvPr>
          <p:cNvGraphicFramePr>
            <a:graphicFrameLocks noChangeAspect="1"/>
          </p:cNvGraphicFramePr>
          <p:nvPr>
            <p:extLst>
              <p:ext uri="{D42A27DB-BD31-4B8C-83A1-F6EECF244321}">
                <p14:modId xmlns:p14="http://schemas.microsoft.com/office/powerpoint/2010/main" val="884369551"/>
              </p:ext>
            </p:extLst>
          </p:nvPr>
        </p:nvGraphicFramePr>
        <p:xfrm>
          <a:off x="990600" y="1317625"/>
          <a:ext cx="6322265" cy="2006600"/>
        </p:xfrm>
        <a:graphic>
          <a:graphicData uri="http://schemas.openxmlformats.org/presentationml/2006/ole">
            <mc:AlternateContent xmlns:mc="http://schemas.openxmlformats.org/markup-compatibility/2006">
              <mc:Choice xmlns:v="urn:schemas-microsoft-com:vml" Requires="v">
                <p:oleObj name="Equation" r:id="rId2" imgW="2400120" imgH="761760" progId="Equation.DSMT4">
                  <p:embed/>
                </p:oleObj>
              </mc:Choice>
              <mc:Fallback>
                <p:oleObj name="Equation" r:id="rId2" imgW="2400120" imgH="761760" progId="Equation.DSMT4">
                  <p:embed/>
                  <p:pic>
                    <p:nvPicPr>
                      <p:cNvPr id="6" name="Object 5">
                        <a:extLst>
                          <a:ext uri="{FF2B5EF4-FFF2-40B4-BE49-F238E27FC236}">
                            <a16:creationId xmlns:a16="http://schemas.microsoft.com/office/drawing/2014/main" id="{2435A9B5-E1B0-4A33-A785-56E10DAF2950}"/>
                          </a:ext>
                        </a:extLst>
                      </p:cNvPr>
                      <p:cNvPicPr/>
                      <p:nvPr/>
                    </p:nvPicPr>
                    <p:blipFill>
                      <a:blip r:embed="rId3"/>
                      <a:stretch>
                        <a:fillRect/>
                      </a:stretch>
                    </p:blipFill>
                    <p:spPr>
                      <a:xfrm>
                        <a:off x="990600" y="1317625"/>
                        <a:ext cx="6322265" cy="20066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A2AE1F3-8480-4075-983C-EDC5D781B769}"/>
              </a:ext>
            </a:extLst>
          </p:cNvPr>
          <p:cNvGraphicFramePr>
            <a:graphicFrameLocks noChangeAspect="1"/>
          </p:cNvGraphicFramePr>
          <p:nvPr>
            <p:extLst>
              <p:ext uri="{D42A27DB-BD31-4B8C-83A1-F6EECF244321}">
                <p14:modId xmlns:p14="http://schemas.microsoft.com/office/powerpoint/2010/main" val="1996286506"/>
              </p:ext>
            </p:extLst>
          </p:nvPr>
        </p:nvGraphicFramePr>
        <p:xfrm>
          <a:off x="990600" y="3452813"/>
          <a:ext cx="5248275" cy="1981200"/>
        </p:xfrm>
        <a:graphic>
          <a:graphicData uri="http://schemas.openxmlformats.org/presentationml/2006/ole">
            <mc:AlternateContent xmlns:mc="http://schemas.openxmlformats.org/markup-compatibility/2006">
              <mc:Choice xmlns:v="urn:schemas-microsoft-com:vml" Requires="v">
                <p:oleObj name="Equation" r:id="rId4" imgW="2234880" imgH="850680" progId="Equation.DSMT4">
                  <p:embed/>
                </p:oleObj>
              </mc:Choice>
              <mc:Fallback>
                <p:oleObj name="Equation" r:id="rId4" imgW="2234880" imgH="850680" progId="Equation.DSMT4">
                  <p:embed/>
                  <p:pic>
                    <p:nvPicPr>
                      <p:cNvPr id="9" name="Object 8"/>
                      <p:cNvPicPr>
                        <a:picLocks noChangeAspect="1" noChangeArrowheads="1"/>
                      </p:cNvPicPr>
                      <p:nvPr/>
                    </p:nvPicPr>
                    <p:blipFill>
                      <a:blip r:embed="rId5"/>
                      <a:srcRect/>
                      <a:stretch>
                        <a:fillRect/>
                      </a:stretch>
                    </p:blipFill>
                    <p:spPr bwMode="auto">
                      <a:xfrm>
                        <a:off x="990600" y="3452813"/>
                        <a:ext cx="52482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3349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246645" y="4495800"/>
            <a:ext cx="272467" cy="609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AD1D63D1-7F87-1090-92D2-DC1FA9069AC5}"/>
              </a:ext>
            </a:extLst>
          </p:cNvPr>
          <p:cNvPicPr>
            <a:picLocks noChangeAspect="1"/>
          </p:cNvPicPr>
          <p:nvPr/>
        </p:nvPicPr>
        <p:blipFill>
          <a:blip r:embed="rId3"/>
          <a:stretch>
            <a:fillRect/>
          </a:stretch>
        </p:blipFill>
        <p:spPr>
          <a:xfrm>
            <a:off x="519112" y="914400"/>
            <a:ext cx="8480626" cy="4471102"/>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9609948"/>
              </p:ext>
            </p:extLst>
          </p:nvPr>
        </p:nvGraphicFramePr>
        <p:xfrm>
          <a:off x="1065213" y="1143000"/>
          <a:ext cx="2800350" cy="1270000"/>
        </p:xfrm>
        <a:graphic>
          <a:graphicData uri="http://schemas.openxmlformats.org/presentationml/2006/ole">
            <mc:AlternateContent xmlns:mc="http://schemas.openxmlformats.org/markup-compatibility/2006">
              <mc:Choice xmlns:v="urn:schemas-microsoft-com:vml" Requires="v">
                <p:oleObj name="数式" r:id="rId3" imgW="1447560" imgH="660240" progId="Equation.3">
                  <p:embed/>
                </p:oleObj>
              </mc:Choice>
              <mc:Fallback>
                <p:oleObj name="数式" r:id="rId3" imgW="1447560" imgH="660240" progId="Equation.3">
                  <p:embed/>
                  <p:pic>
                    <p:nvPicPr>
                      <p:cNvPr id="5" name="Object 4"/>
                      <p:cNvPicPr>
                        <a:picLocks noChangeAspect="1" noChangeArrowheads="1"/>
                      </p:cNvPicPr>
                      <p:nvPr/>
                    </p:nvPicPr>
                    <p:blipFill>
                      <a:blip r:embed="rId4"/>
                      <a:srcRect/>
                      <a:stretch>
                        <a:fillRect/>
                      </a:stretch>
                    </p:blipFill>
                    <p:spPr bwMode="auto">
                      <a:xfrm>
                        <a:off x="1065213" y="1143000"/>
                        <a:ext cx="280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62000" y="533400"/>
            <a:ext cx="6019800" cy="461665"/>
          </a:xfrm>
          <a:prstGeom prst="rect">
            <a:avLst/>
          </a:prstGeom>
          <a:noFill/>
        </p:spPr>
        <p:txBody>
          <a:bodyPr wrap="square" rtlCol="0">
            <a:spAutoFit/>
          </a:bodyPr>
          <a:lstStyle/>
          <a:p>
            <a:r>
              <a:rPr lang="en-US" sz="2400" dirty="0">
                <a:latin typeface="+mj-lt"/>
              </a:rPr>
              <a:t>Comments on generalized coordinates:</a:t>
            </a:r>
          </a:p>
        </p:txBody>
      </p:sp>
      <p:sp>
        <p:nvSpPr>
          <p:cNvPr id="7" name="TextBox 6"/>
          <p:cNvSpPr txBox="1"/>
          <p:nvPr/>
        </p:nvSpPr>
        <p:spPr>
          <a:xfrm>
            <a:off x="762000" y="2482872"/>
            <a:ext cx="8001000" cy="1569660"/>
          </a:xfrm>
          <a:prstGeom prst="rect">
            <a:avLst/>
          </a:prstGeom>
          <a:noFill/>
        </p:spPr>
        <p:txBody>
          <a:bodyPr wrap="square" rtlCol="0">
            <a:spAutoFit/>
          </a:bodyPr>
          <a:lstStyle/>
          <a:p>
            <a:r>
              <a:rPr lang="en-US" sz="2400" dirty="0">
                <a:latin typeface="+mj-lt"/>
              </a:rPr>
              <a:t>Here we have assumed that the generalized coordinates </a:t>
            </a:r>
          </a:p>
          <a:p>
            <a:r>
              <a:rPr lang="en-US" sz="2400" dirty="0">
                <a:latin typeface="+mj-lt"/>
              </a:rPr>
              <a:t> </a:t>
            </a:r>
            <a:r>
              <a:rPr lang="en-US" sz="2400" i="1" dirty="0" err="1">
                <a:latin typeface="+mj-lt"/>
              </a:rPr>
              <a:t>q</a:t>
            </a:r>
            <a:r>
              <a:rPr lang="en-US" sz="2400" i="1" baseline="-25000" dirty="0" err="1">
                <a:latin typeface="Symbol" pitchFamily="18" charset="2"/>
              </a:rPr>
              <a:t>s</a:t>
            </a:r>
            <a:r>
              <a:rPr lang="en-US" sz="2400" dirty="0">
                <a:latin typeface="+mj-lt"/>
              </a:rPr>
              <a:t>    are independent.   Now consider the possibility that the coordinates are related through constraint equations of the form:</a:t>
            </a:r>
          </a:p>
        </p:txBody>
      </p:sp>
      <p:graphicFrame>
        <p:nvGraphicFramePr>
          <p:cNvPr id="8" name="Object 7"/>
          <p:cNvGraphicFramePr>
            <a:graphicFrameLocks noChangeAspect="1"/>
          </p:cNvGraphicFramePr>
          <p:nvPr>
            <p:extLst>
              <p:ext uri="{D42A27DB-BD31-4B8C-83A1-F6EECF244321}">
                <p14:modId xmlns:p14="http://schemas.microsoft.com/office/powerpoint/2010/main" val="968165439"/>
              </p:ext>
            </p:extLst>
          </p:nvPr>
        </p:nvGraphicFramePr>
        <p:xfrm>
          <a:off x="581024" y="4213225"/>
          <a:ext cx="8105776" cy="1806575"/>
        </p:xfrm>
        <a:graphic>
          <a:graphicData uri="http://schemas.openxmlformats.org/presentationml/2006/ole">
            <mc:AlternateContent xmlns:mc="http://schemas.openxmlformats.org/markup-compatibility/2006">
              <mc:Choice xmlns:v="urn:schemas-microsoft-com:vml" Requires="v">
                <p:oleObj name="数式" r:id="rId5" imgW="4190760" imgH="939600" progId="Equation.3">
                  <p:embed/>
                </p:oleObj>
              </mc:Choice>
              <mc:Fallback>
                <p:oleObj name="数式" r:id="rId5" imgW="4190760" imgH="939600" progId="Equation.3">
                  <p:embed/>
                  <p:pic>
                    <p:nvPicPr>
                      <p:cNvPr id="8" name="Object 7"/>
                      <p:cNvPicPr>
                        <a:picLocks noChangeAspect="1" noChangeArrowheads="1"/>
                      </p:cNvPicPr>
                      <p:nvPr/>
                    </p:nvPicPr>
                    <p:blipFill>
                      <a:blip r:embed="rId6"/>
                      <a:srcRect/>
                      <a:stretch>
                        <a:fillRect/>
                      </a:stretch>
                    </p:blipFill>
                    <p:spPr bwMode="auto">
                      <a:xfrm>
                        <a:off x="581024" y="4213225"/>
                        <a:ext cx="8105776"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Down Arrow 8"/>
          <p:cNvSpPr/>
          <p:nvPr/>
        </p:nvSpPr>
        <p:spPr>
          <a:xfrm>
            <a:off x="7467600" y="48768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34200" y="4038600"/>
            <a:ext cx="1600200" cy="830997"/>
          </a:xfrm>
          <a:prstGeom prst="rect">
            <a:avLst/>
          </a:prstGeom>
          <a:noFill/>
        </p:spPr>
        <p:txBody>
          <a:bodyPr wrap="square" rtlCol="0">
            <a:spAutoFit/>
          </a:bodyPr>
          <a:lstStyle/>
          <a:p>
            <a:r>
              <a:rPr lang="en-US" sz="2400" dirty="0">
                <a:latin typeface="+mj-lt"/>
              </a:rPr>
              <a:t>Lagrange</a:t>
            </a:r>
          </a:p>
          <a:p>
            <a:r>
              <a:rPr lang="en-US" sz="2400" dirty="0">
                <a:latin typeface="+mj-lt"/>
              </a:rPr>
              <a:t>multipliers</a:t>
            </a:r>
          </a:p>
        </p:txBody>
      </p:sp>
      <p:sp>
        <p:nvSpPr>
          <p:cNvPr id="11" name="TextBox 10">
            <a:extLst>
              <a:ext uri="{FF2B5EF4-FFF2-40B4-BE49-F238E27FC236}">
                <a16:creationId xmlns:a16="http://schemas.microsoft.com/office/drawing/2014/main" id="{3AE7B958-7D1D-40B1-88A0-CF42EA843EFB}"/>
              </a:ext>
            </a:extLst>
          </p:cNvPr>
          <p:cNvSpPr txBox="1"/>
          <p:nvPr/>
        </p:nvSpPr>
        <p:spPr>
          <a:xfrm>
            <a:off x="228600" y="152400"/>
            <a:ext cx="8534400" cy="461665"/>
          </a:xfrm>
          <a:prstGeom prst="rect">
            <a:avLst/>
          </a:prstGeom>
          <a:noFill/>
        </p:spPr>
        <p:txBody>
          <a:bodyPr wrap="square" rtlCol="0">
            <a:spAutoFit/>
          </a:bodyPr>
          <a:lstStyle/>
          <a:p>
            <a:r>
              <a:rPr lang="en-US" sz="2400" dirty="0">
                <a:latin typeface="+mj-lt"/>
              </a:rPr>
              <a:t>Now consider formulation of motion with constraints --</a:t>
            </a:r>
          </a:p>
        </p:txBody>
      </p:sp>
    </p:spTree>
    <p:extLst>
      <p:ext uri="{BB962C8B-B14F-4D97-AF65-F5344CB8AC3E}">
        <p14:creationId xmlns:p14="http://schemas.microsoft.com/office/powerpoint/2010/main" val="2578672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685800" y="381000"/>
            <a:ext cx="7924800" cy="461665"/>
          </a:xfrm>
          <a:prstGeom prst="rect">
            <a:avLst/>
          </a:prstGeom>
          <a:noFill/>
        </p:spPr>
        <p:txBody>
          <a:bodyPr wrap="square" rtlCol="0">
            <a:spAutoFit/>
          </a:bodyPr>
          <a:lstStyle/>
          <a:p>
            <a:r>
              <a:rPr lang="en-US" sz="2400" dirty="0">
                <a:latin typeface="+mj-lt"/>
              </a:rPr>
              <a:t>Simple example:</a:t>
            </a:r>
          </a:p>
        </p:txBody>
      </p:sp>
      <p:grpSp>
        <p:nvGrpSpPr>
          <p:cNvPr id="9" name="Group 8"/>
          <p:cNvGrpSpPr/>
          <p:nvPr/>
        </p:nvGrpSpPr>
        <p:grpSpPr>
          <a:xfrm>
            <a:off x="990600" y="1143000"/>
            <a:ext cx="4876800" cy="2171701"/>
            <a:chOff x="990600" y="2209799"/>
            <a:chExt cx="4876800" cy="2171701"/>
          </a:xfrm>
        </p:grpSpPr>
        <p:sp>
          <p:nvSpPr>
            <p:cNvPr id="7" name="Right Triangle 6"/>
            <p:cNvSpPr/>
            <p:nvPr/>
          </p:nvSpPr>
          <p:spPr>
            <a:xfrm>
              <a:off x="990600" y="24765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320000">
              <a:off x="1203235" y="2209799"/>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ight Triangle 10"/>
          <p:cNvSpPr/>
          <p:nvPr/>
        </p:nvSpPr>
        <p:spPr>
          <a:xfrm>
            <a:off x="1033377" y="44196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320000">
            <a:off x="1203235" y="4163004"/>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1736635" y="1409701"/>
            <a:ext cx="1235165" cy="447095"/>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971800" y="1633248"/>
            <a:ext cx="457200" cy="461665"/>
          </a:xfrm>
          <a:prstGeom prst="rect">
            <a:avLst/>
          </a:prstGeom>
          <a:noFill/>
        </p:spPr>
        <p:txBody>
          <a:bodyPr wrap="square" rtlCol="0">
            <a:spAutoFit/>
          </a:bodyPr>
          <a:lstStyle/>
          <a:p>
            <a:r>
              <a:rPr lang="en-US" sz="2400" dirty="0">
                <a:latin typeface="+mj-lt"/>
              </a:rPr>
              <a:t>u</a:t>
            </a:r>
          </a:p>
        </p:txBody>
      </p:sp>
      <p:cxnSp>
        <p:nvCxnSpPr>
          <p:cNvPr id="16" name="Straight Arrow Connector 15"/>
          <p:cNvCxnSpPr/>
          <p:nvPr/>
        </p:nvCxnSpPr>
        <p:spPr>
          <a:xfrm flipV="1">
            <a:off x="1676400" y="3380796"/>
            <a:ext cx="0" cy="1038804"/>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676400" y="4419600"/>
            <a:ext cx="13716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124200" y="4186535"/>
            <a:ext cx="457200" cy="461665"/>
          </a:xfrm>
          <a:prstGeom prst="rect">
            <a:avLst/>
          </a:prstGeom>
          <a:noFill/>
        </p:spPr>
        <p:txBody>
          <a:bodyPr wrap="square" rtlCol="0">
            <a:spAutoFit/>
          </a:bodyPr>
          <a:lstStyle/>
          <a:p>
            <a:r>
              <a:rPr lang="en-US" sz="2400" dirty="0">
                <a:latin typeface="+mj-lt"/>
              </a:rPr>
              <a:t>x</a:t>
            </a:r>
          </a:p>
        </p:txBody>
      </p:sp>
      <p:sp>
        <p:nvSpPr>
          <p:cNvPr id="22" name="TextBox 21"/>
          <p:cNvSpPr txBox="1"/>
          <p:nvPr/>
        </p:nvSpPr>
        <p:spPr>
          <a:xfrm>
            <a:off x="1752600" y="3348335"/>
            <a:ext cx="457200" cy="461665"/>
          </a:xfrm>
          <a:prstGeom prst="rect">
            <a:avLst/>
          </a:prstGeom>
          <a:noFill/>
        </p:spPr>
        <p:txBody>
          <a:bodyPr wrap="square" rtlCol="0">
            <a:spAutoFit/>
          </a:bodyPr>
          <a:lstStyle/>
          <a:p>
            <a:r>
              <a:rPr lang="en-US" sz="2400" dirty="0">
                <a:latin typeface="+mj-lt"/>
              </a:rPr>
              <a:t>y</a:t>
            </a:r>
          </a:p>
        </p:txBody>
      </p:sp>
      <p:sp>
        <p:nvSpPr>
          <p:cNvPr id="23" name="TextBox 22"/>
          <p:cNvSpPr txBox="1"/>
          <p:nvPr/>
        </p:nvSpPr>
        <p:spPr>
          <a:xfrm>
            <a:off x="4343400" y="2819400"/>
            <a:ext cx="457200" cy="461665"/>
          </a:xfrm>
          <a:prstGeom prst="rect">
            <a:avLst/>
          </a:prstGeom>
          <a:noFill/>
        </p:spPr>
        <p:txBody>
          <a:bodyPr wrap="square" rtlCol="0">
            <a:spAutoFit/>
          </a:bodyPr>
          <a:lstStyle/>
          <a:p>
            <a:r>
              <a:rPr lang="en-US" sz="2400" dirty="0">
                <a:latin typeface="Symbol" pitchFamily="18" charset="2"/>
              </a:rPr>
              <a:t>q</a:t>
            </a:r>
          </a:p>
        </p:txBody>
      </p:sp>
      <p:sp>
        <p:nvSpPr>
          <p:cNvPr id="24" name="TextBox 23"/>
          <p:cNvSpPr txBox="1"/>
          <p:nvPr/>
        </p:nvSpPr>
        <p:spPr>
          <a:xfrm>
            <a:off x="4267200" y="5867400"/>
            <a:ext cx="45720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024715952"/>
              </p:ext>
            </p:extLst>
          </p:nvPr>
        </p:nvGraphicFramePr>
        <p:xfrm>
          <a:off x="4784725" y="1393825"/>
          <a:ext cx="3830638" cy="463550"/>
        </p:xfrm>
        <a:graphic>
          <a:graphicData uri="http://schemas.openxmlformats.org/presentationml/2006/ole">
            <mc:AlternateContent xmlns:mc="http://schemas.openxmlformats.org/markup-compatibility/2006">
              <mc:Choice xmlns:v="urn:schemas-microsoft-com:vml" Requires="v">
                <p:oleObj name="数式" r:id="rId3" imgW="1981080" imgH="241200" progId="Equation.3">
                  <p:embed/>
                </p:oleObj>
              </mc:Choice>
              <mc:Fallback>
                <p:oleObj name="数式" r:id="rId3" imgW="1981080" imgH="241200" progId="Equation.3">
                  <p:embed/>
                  <p:pic>
                    <p:nvPicPr>
                      <p:cNvPr id="25" name="Object 24"/>
                      <p:cNvPicPr>
                        <a:picLocks noChangeAspect="1" noChangeArrowheads="1"/>
                      </p:cNvPicPr>
                      <p:nvPr/>
                    </p:nvPicPr>
                    <p:blipFill>
                      <a:blip r:embed="rId4"/>
                      <a:srcRect/>
                      <a:stretch>
                        <a:fillRect/>
                      </a:stretch>
                    </p:blipFill>
                    <p:spPr bwMode="auto">
                      <a:xfrm>
                        <a:off x="4784725" y="1393825"/>
                        <a:ext cx="38306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421921941"/>
              </p:ext>
            </p:extLst>
          </p:nvPr>
        </p:nvGraphicFramePr>
        <p:xfrm>
          <a:off x="4852988" y="4052888"/>
          <a:ext cx="3879850" cy="879475"/>
        </p:xfrm>
        <a:graphic>
          <a:graphicData uri="http://schemas.openxmlformats.org/presentationml/2006/ole">
            <mc:AlternateContent xmlns:mc="http://schemas.openxmlformats.org/markup-compatibility/2006">
              <mc:Choice xmlns:v="urn:schemas-microsoft-com:vml" Requires="v">
                <p:oleObj name="数式" r:id="rId5" imgW="2006280" imgH="457200" progId="Equation.3">
                  <p:embed/>
                </p:oleObj>
              </mc:Choice>
              <mc:Fallback>
                <p:oleObj name="数式" r:id="rId5" imgW="2006280" imgH="457200" progId="Equation.3">
                  <p:embed/>
                  <p:pic>
                    <p:nvPicPr>
                      <p:cNvPr id="26" name="Object 25"/>
                      <p:cNvPicPr>
                        <a:picLocks noChangeAspect="1" noChangeArrowheads="1"/>
                      </p:cNvPicPr>
                      <p:nvPr/>
                    </p:nvPicPr>
                    <p:blipFill>
                      <a:blip r:embed="rId6"/>
                      <a:srcRect/>
                      <a:stretch>
                        <a:fillRect/>
                      </a:stretch>
                    </p:blipFill>
                    <p:spPr bwMode="auto">
                      <a:xfrm>
                        <a:off x="4852988" y="4052888"/>
                        <a:ext cx="38798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83695814"/>
              </p:ext>
            </p:extLst>
          </p:nvPr>
        </p:nvGraphicFramePr>
        <p:xfrm>
          <a:off x="3680996" y="4995157"/>
          <a:ext cx="5051842" cy="459258"/>
        </p:xfrm>
        <a:graphic>
          <a:graphicData uri="http://schemas.openxmlformats.org/presentationml/2006/ole">
            <mc:AlternateContent xmlns:mc="http://schemas.openxmlformats.org/markup-compatibility/2006">
              <mc:Choice xmlns:v="urn:schemas-microsoft-com:vml" Requires="v">
                <p:oleObj name="Equation" r:id="rId7" imgW="2933640" imgH="266400" progId="Equation.DSMT4">
                  <p:embed/>
                </p:oleObj>
              </mc:Choice>
              <mc:Fallback>
                <p:oleObj name="Equation" r:id="rId7" imgW="2933640" imgH="266400" progId="Equation.DSMT4">
                  <p:embed/>
                  <p:pic>
                    <p:nvPicPr>
                      <p:cNvPr id="6" name="Object 5"/>
                      <p:cNvPicPr/>
                      <p:nvPr/>
                    </p:nvPicPr>
                    <p:blipFill>
                      <a:blip r:embed="rId8"/>
                      <a:stretch>
                        <a:fillRect/>
                      </a:stretch>
                    </p:blipFill>
                    <p:spPr>
                      <a:xfrm>
                        <a:off x="3680996" y="4995157"/>
                        <a:ext cx="5051842" cy="459258"/>
                      </a:xfrm>
                      <a:prstGeom prst="rect">
                        <a:avLst/>
                      </a:prstGeom>
                    </p:spPr>
                  </p:pic>
                </p:oleObj>
              </mc:Fallback>
            </mc:AlternateContent>
          </a:graphicData>
        </a:graphic>
      </p:graphicFrame>
    </p:spTree>
    <p:extLst>
      <p:ext uri="{BB962C8B-B14F-4D97-AF65-F5344CB8AC3E}">
        <p14:creationId xmlns:p14="http://schemas.microsoft.com/office/powerpoint/2010/main" val="4226829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90600" y="5943600"/>
            <a:ext cx="3733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71116" y="1295400"/>
            <a:ext cx="1825084" cy="56197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84326730"/>
              </p:ext>
            </p:extLst>
          </p:nvPr>
        </p:nvGraphicFramePr>
        <p:xfrm>
          <a:off x="762000" y="240452"/>
          <a:ext cx="6865058" cy="1664548"/>
        </p:xfrm>
        <a:graphic>
          <a:graphicData uri="http://schemas.openxmlformats.org/presentationml/2006/ole">
            <mc:AlternateContent xmlns:mc="http://schemas.openxmlformats.org/markup-compatibility/2006">
              <mc:Choice xmlns:v="urn:schemas-microsoft-com:vml" Requires="v">
                <p:oleObj name="Equation" r:id="rId3" imgW="5257800" imgH="1282680" progId="Equation.DSMT4">
                  <p:embed/>
                </p:oleObj>
              </mc:Choice>
              <mc:Fallback>
                <p:oleObj name="Equation" r:id="rId3" imgW="5257800" imgH="1282680" progId="Equation.DSMT4">
                  <p:embed/>
                  <p:pic>
                    <p:nvPicPr>
                      <p:cNvPr id="5" name="Object 4"/>
                      <p:cNvPicPr>
                        <a:picLocks noChangeAspect="1" noChangeArrowheads="1"/>
                      </p:cNvPicPr>
                      <p:nvPr/>
                    </p:nvPicPr>
                    <p:blipFill>
                      <a:blip r:embed="rId4"/>
                      <a:srcRect/>
                      <a:stretch>
                        <a:fillRect/>
                      </a:stretch>
                    </p:blipFill>
                    <p:spPr bwMode="auto">
                      <a:xfrm>
                        <a:off x="762000" y="240452"/>
                        <a:ext cx="6865058" cy="166454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3411187"/>
              </p:ext>
            </p:extLst>
          </p:nvPr>
        </p:nvGraphicFramePr>
        <p:xfrm>
          <a:off x="803275" y="1981200"/>
          <a:ext cx="5040313" cy="4448175"/>
        </p:xfrm>
        <a:graphic>
          <a:graphicData uri="http://schemas.openxmlformats.org/presentationml/2006/ole">
            <mc:AlternateContent xmlns:mc="http://schemas.openxmlformats.org/markup-compatibility/2006">
              <mc:Choice xmlns:v="urn:schemas-microsoft-com:vml" Requires="v">
                <p:oleObj name="Equation" r:id="rId5" imgW="3848040" imgH="3416040" progId="Equation.DSMT4">
                  <p:embed/>
                </p:oleObj>
              </mc:Choice>
              <mc:Fallback>
                <p:oleObj name="Equation" r:id="rId5" imgW="3848040" imgH="3416040" progId="Equation.DSMT4">
                  <p:embed/>
                  <p:pic>
                    <p:nvPicPr>
                      <p:cNvPr id="6" name="Object 5"/>
                      <p:cNvPicPr>
                        <a:picLocks noChangeAspect="1" noChangeArrowheads="1"/>
                      </p:cNvPicPr>
                      <p:nvPr/>
                    </p:nvPicPr>
                    <p:blipFill>
                      <a:blip r:embed="rId6"/>
                      <a:srcRect/>
                      <a:stretch>
                        <a:fillRect/>
                      </a:stretch>
                    </p:blipFill>
                    <p:spPr bwMode="auto">
                      <a:xfrm>
                        <a:off x="803275" y="1981200"/>
                        <a:ext cx="5040313" cy="4448175"/>
                      </a:xfrm>
                      <a:prstGeom prst="rect">
                        <a:avLst/>
                      </a:prstGeom>
                      <a:noFill/>
                      <a:ln>
                        <a:noFill/>
                      </a:ln>
                    </p:spPr>
                  </p:pic>
                </p:oleObj>
              </mc:Fallback>
            </mc:AlternateContent>
          </a:graphicData>
        </a:graphic>
      </p:graphicFrame>
      <p:sp>
        <p:nvSpPr>
          <p:cNvPr id="7" name="Left Arrow 6"/>
          <p:cNvSpPr/>
          <p:nvPr/>
        </p:nvSpPr>
        <p:spPr>
          <a:xfrm>
            <a:off x="2895600" y="5562600"/>
            <a:ext cx="2876550" cy="381000"/>
          </a:xfrm>
          <a:prstGeom prst="leftArrow">
            <a:avLst>
              <a:gd name="adj1" fmla="val 42683"/>
              <a:gd name="adj2" fmla="val 50000"/>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871116" y="5280878"/>
            <a:ext cx="2815683" cy="830997"/>
          </a:xfrm>
          <a:prstGeom prst="rect">
            <a:avLst/>
          </a:prstGeom>
          <a:noFill/>
        </p:spPr>
        <p:txBody>
          <a:bodyPr wrap="square" rtlCol="0">
            <a:spAutoFit/>
          </a:bodyPr>
          <a:lstStyle/>
          <a:p>
            <a:r>
              <a:rPr lang="en-US" sz="2400" dirty="0">
                <a:latin typeface="+mj-lt"/>
              </a:rPr>
              <a:t>Force of constraint;</a:t>
            </a:r>
          </a:p>
          <a:p>
            <a:r>
              <a:rPr lang="en-US" sz="2400" dirty="0">
                <a:latin typeface="+mj-lt"/>
              </a:rPr>
              <a:t>normal to incline</a:t>
            </a:r>
          </a:p>
        </p:txBody>
      </p:sp>
      <p:sp>
        <p:nvSpPr>
          <p:cNvPr id="11" name="TextBox 10">
            <a:extLst>
              <a:ext uri="{FF2B5EF4-FFF2-40B4-BE49-F238E27FC236}">
                <a16:creationId xmlns:a16="http://schemas.microsoft.com/office/drawing/2014/main" id="{34A60C70-7035-48C3-BC8D-85552FED0D55}"/>
              </a:ext>
            </a:extLst>
          </p:cNvPr>
          <p:cNvSpPr txBox="1"/>
          <p:nvPr/>
        </p:nvSpPr>
        <p:spPr>
          <a:xfrm>
            <a:off x="5871116" y="2330181"/>
            <a:ext cx="3352800" cy="1938992"/>
          </a:xfrm>
          <a:prstGeom prst="rect">
            <a:avLst/>
          </a:prstGeom>
          <a:noFill/>
        </p:spPr>
        <p:txBody>
          <a:bodyPr wrap="square" rtlCol="0">
            <a:spAutoFit/>
          </a:bodyPr>
          <a:lstStyle/>
          <a:p>
            <a:r>
              <a:rPr lang="en-US" sz="2400" dirty="0">
                <a:latin typeface="+mj-lt"/>
              </a:rPr>
              <a:t>Which method would you use to solve the problem?</a:t>
            </a:r>
          </a:p>
          <a:p>
            <a:pPr lvl="1"/>
            <a:r>
              <a:rPr lang="en-US" sz="2400" dirty="0">
                <a:latin typeface="+mj-lt"/>
              </a:rPr>
              <a:t>Case 1</a:t>
            </a:r>
          </a:p>
          <a:p>
            <a:pPr lvl="1"/>
            <a:r>
              <a:rPr lang="en-US" sz="2400" dirty="0">
                <a:latin typeface="+mj-lt"/>
              </a:rPr>
              <a:t>Case 2</a:t>
            </a:r>
          </a:p>
        </p:txBody>
      </p:sp>
    </p:spTree>
    <p:extLst>
      <p:ext uri="{BB962C8B-B14F-4D97-AF65-F5344CB8AC3E}">
        <p14:creationId xmlns:p14="http://schemas.microsoft.com/office/powerpoint/2010/main" val="126870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762000" y="457200"/>
            <a:ext cx="6172200" cy="461665"/>
          </a:xfrm>
          <a:prstGeom prst="rect">
            <a:avLst/>
          </a:prstGeom>
          <a:noFill/>
        </p:spPr>
        <p:txBody>
          <a:bodyPr wrap="square" rtlCol="0">
            <a:spAutoFit/>
          </a:bodyPr>
          <a:lstStyle/>
          <a:p>
            <a:r>
              <a:rPr lang="en-US" sz="2400" dirty="0">
                <a:latin typeface="+mj-lt"/>
              </a:rPr>
              <a:t>Rational for Lagrange multipliers</a:t>
            </a:r>
          </a:p>
        </p:txBody>
      </p:sp>
      <p:graphicFrame>
        <p:nvGraphicFramePr>
          <p:cNvPr id="6" name="Object 5"/>
          <p:cNvGraphicFramePr>
            <a:graphicFrameLocks noChangeAspect="1"/>
          </p:cNvGraphicFramePr>
          <p:nvPr>
            <p:extLst>
              <p:ext uri="{D42A27DB-BD31-4B8C-83A1-F6EECF244321}">
                <p14:modId xmlns:p14="http://schemas.microsoft.com/office/powerpoint/2010/main" val="900769758"/>
              </p:ext>
            </p:extLst>
          </p:nvPr>
        </p:nvGraphicFramePr>
        <p:xfrm>
          <a:off x="1195388" y="1066800"/>
          <a:ext cx="4594225" cy="2441575"/>
        </p:xfrm>
        <a:graphic>
          <a:graphicData uri="http://schemas.openxmlformats.org/presentationml/2006/ole">
            <mc:AlternateContent xmlns:mc="http://schemas.openxmlformats.org/markup-compatibility/2006">
              <mc:Choice xmlns:v="urn:schemas-microsoft-com:vml" Requires="v">
                <p:oleObj name="Equation" r:id="rId3" imgW="2374560" imgH="1269720" progId="Equation.DSMT4">
                  <p:embed/>
                </p:oleObj>
              </mc:Choice>
              <mc:Fallback>
                <p:oleObj name="Equation" r:id="rId3" imgW="2374560" imgH="1269720" progId="Equation.DSMT4">
                  <p:embed/>
                  <p:pic>
                    <p:nvPicPr>
                      <p:cNvPr id="6" name="Object 5"/>
                      <p:cNvPicPr>
                        <a:picLocks noChangeAspect="1" noChangeArrowheads="1"/>
                      </p:cNvPicPr>
                      <p:nvPr/>
                    </p:nvPicPr>
                    <p:blipFill>
                      <a:blip r:embed="rId4"/>
                      <a:srcRect/>
                      <a:stretch>
                        <a:fillRect/>
                      </a:stretch>
                    </p:blipFill>
                    <p:spPr bwMode="auto">
                      <a:xfrm>
                        <a:off x="1195388" y="1066800"/>
                        <a:ext cx="4594225"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9790706"/>
              </p:ext>
            </p:extLst>
          </p:nvPr>
        </p:nvGraphicFramePr>
        <p:xfrm>
          <a:off x="990600" y="3429000"/>
          <a:ext cx="6265862" cy="3200400"/>
        </p:xfrm>
        <a:graphic>
          <a:graphicData uri="http://schemas.openxmlformats.org/presentationml/2006/ole">
            <mc:AlternateContent xmlns:mc="http://schemas.openxmlformats.org/markup-compatibility/2006">
              <mc:Choice xmlns:v="urn:schemas-microsoft-com:vml" Requires="v">
                <p:oleObj name="Equation" r:id="rId5" imgW="3238200" imgH="1663560" progId="Equation.DSMT4">
                  <p:embed/>
                </p:oleObj>
              </mc:Choice>
              <mc:Fallback>
                <p:oleObj name="Equation" r:id="rId5" imgW="3238200" imgH="1663560" progId="Equation.DSMT4">
                  <p:embed/>
                  <p:pic>
                    <p:nvPicPr>
                      <p:cNvPr id="7" name="Object 6"/>
                      <p:cNvPicPr>
                        <a:picLocks noChangeAspect="1" noChangeArrowheads="1"/>
                      </p:cNvPicPr>
                      <p:nvPr/>
                    </p:nvPicPr>
                    <p:blipFill>
                      <a:blip r:embed="rId6"/>
                      <a:srcRect/>
                      <a:stretch>
                        <a:fillRect/>
                      </a:stretch>
                    </p:blipFill>
                    <p:spPr bwMode="auto">
                      <a:xfrm>
                        <a:off x="990600" y="3429000"/>
                        <a:ext cx="626586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8686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00347622"/>
              </p:ext>
            </p:extLst>
          </p:nvPr>
        </p:nvGraphicFramePr>
        <p:xfrm>
          <a:off x="457200" y="1143000"/>
          <a:ext cx="8105775" cy="1806575"/>
        </p:xfrm>
        <a:graphic>
          <a:graphicData uri="http://schemas.openxmlformats.org/presentationml/2006/ole">
            <mc:AlternateContent xmlns:mc="http://schemas.openxmlformats.org/markup-compatibility/2006">
              <mc:Choice xmlns:v="urn:schemas-microsoft-com:vml" Requires="v">
                <p:oleObj name="数式" r:id="rId3" imgW="4190760" imgH="939600" progId="Equation.3">
                  <p:embed/>
                </p:oleObj>
              </mc:Choice>
              <mc:Fallback>
                <p:oleObj name="数式" r:id="rId3" imgW="4190760" imgH="939600"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143000"/>
                        <a:ext cx="810577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304800"/>
            <a:ext cx="7848600" cy="461665"/>
          </a:xfrm>
          <a:prstGeom prst="rect">
            <a:avLst/>
          </a:prstGeom>
          <a:noFill/>
        </p:spPr>
        <p:txBody>
          <a:bodyPr wrap="square" rtlCol="0">
            <a:spAutoFit/>
          </a:bodyPr>
          <a:lstStyle/>
          <a:p>
            <a:r>
              <a:rPr lang="en-US" sz="2400" dirty="0">
                <a:latin typeface="+mj-lt"/>
              </a:rPr>
              <a:t>Euler-Lagrange equations with constraints:</a:t>
            </a:r>
          </a:p>
        </p:txBody>
      </p:sp>
      <p:sp>
        <p:nvSpPr>
          <p:cNvPr id="7" name="TextBox 6"/>
          <p:cNvSpPr txBox="1"/>
          <p:nvPr/>
        </p:nvSpPr>
        <p:spPr>
          <a:xfrm>
            <a:off x="361604" y="3384357"/>
            <a:ext cx="8534400" cy="461665"/>
          </a:xfrm>
          <a:prstGeom prst="rect">
            <a:avLst/>
          </a:prstGeom>
          <a:noFill/>
        </p:spPr>
        <p:txBody>
          <a:bodyPr wrap="square" rtlCol="0">
            <a:spAutoFit/>
          </a:bodyPr>
          <a:lstStyle/>
          <a:p>
            <a:r>
              <a:rPr lang="en-US" sz="2400" dirty="0">
                <a:latin typeface="+mj-lt"/>
              </a:rPr>
              <a:t>Example:</a:t>
            </a:r>
          </a:p>
        </p:txBody>
      </p:sp>
      <p:grpSp>
        <p:nvGrpSpPr>
          <p:cNvPr id="18" name="Group 17"/>
          <p:cNvGrpSpPr/>
          <p:nvPr/>
        </p:nvGrpSpPr>
        <p:grpSpPr>
          <a:xfrm>
            <a:off x="1219200" y="4038600"/>
            <a:ext cx="2209800" cy="2133600"/>
            <a:chOff x="1219200" y="4038600"/>
            <a:chExt cx="2209800" cy="2133600"/>
          </a:xfrm>
        </p:grpSpPr>
        <p:cxnSp>
          <p:nvCxnSpPr>
            <p:cNvPr id="9" name="Straight Connector 8"/>
            <p:cNvCxnSpPr/>
            <p:nvPr/>
          </p:nvCxnSpPr>
          <p:spPr>
            <a:xfrm>
              <a:off x="1219200" y="4038600"/>
              <a:ext cx="0" cy="213360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4038600"/>
              <a:ext cx="1066800" cy="1371600"/>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33600" y="525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19200" y="4419600"/>
              <a:ext cx="1219200" cy="461665"/>
            </a:xfrm>
            <a:prstGeom prst="rect">
              <a:avLst/>
            </a:prstGeom>
            <a:noFill/>
          </p:spPr>
          <p:txBody>
            <a:bodyPr wrap="square" rtlCol="0">
              <a:spAutoFit/>
            </a:bodyPr>
            <a:lstStyle/>
            <a:p>
              <a:r>
                <a:rPr lang="en-US" sz="2400" dirty="0">
                  <a:latin typeface="Symbol" pitchFamily="18" charset="2"/>
                </a:rPr>
                <a:t>q</a:t>
              </a:r>
            </a:p>
          </p:txBody>
        </p:sp>
        <p:sp>
          <p:nvSpPr>
            <p:cNvPr id="14" name="TextBox 13"/>
            <p:cNvSpPr txBox="1"/>
            <p:nvPr/>
          </p:nvSpPr>
          <p:spPr>
            <a:xfrm>
              <a:off x="1770153" y="4233640"/>
              <a:ext cx="287258" cy="461665"/>
            </a:xfrm>
            <a:prstGeom prst="rect">
              <a:avLst/>
            </a:prstGeom>
            <a:noFill/>
          </p:spPr>
          <p:txBody>
            <a:bodyPr wrap="none" rtlCol="0">
              <a:spAutoFit/>
            </a:bodyPr>
            <a:lstStyle/>
            <a:p>
              <a:r>
                <a:rPr lang="en-US" sz="2400" i="1" dirty="0">
                  <a:latin typeface="+mj-lt"/>
                </a:rPr>
                <a:t>r</a:t>
              </a:r>
            </a:p>
          </p:txBody>
        </p:sp>
        <p:cxnSp>
          <p:nvCxnSpPr>
            <p:cNvPr id="16" name="Straight Arrow Connector 15"/>
            <p:cNvCxnSpPr/>
            <p:nvPr/>
          </p:nvCxnSpPr>
          <p:spPr>
            <a:xfrm>
              <a:off x="2286000" y="5410200"/>
              <a:ext cx="0" cy="533400"/>
            </a:xfrm>
            <a:prstGeom prst="straightConnector1">
              <a:avLst/>
            </a:prstGeom>
            <a:ln w="254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90800" y="5562600"/>
              <a:ext cx="838200" cy="461665"/>
            </a:xfrm>
            <a:prstGeom prst="rect">
              <a:avLst/>
            </a:prstGeom>
            <a:noFill/>
          </p:spPr>
          <p:txBody>
            <a:bodyPr wrap="square" rtlCol="0">
              <a:spAutoFit/>
            </a:bodyPr>
            <a:lstStyle/>
            <a:p>
              <a:r>
                <a:rPr lang="en-US" sz="2400" dirty="0">
                  <a:latin typeface="+mj-lt"/>
                </a:rPr>
                <a:t>mg</a:t>
              </a:r>
            </a:p>
          </p:txBody>
        </p:sp>
      </p:grpSp>
      <p:graphicFrame>
        <p:nvGraphicFramePr>
          <p:cNvPr id="19" name="Object 18"/>
          <p:cNvGraphicFramePr>
            <a:graphicFrameLocks noChangeAspect="1"/>
          </p:cNvGraphicFramePr>
          <p:nvPr>
            <p:extLst>
              <p:ext uri="{D42A27DB-BD31-4B8C-83A1-F6EECF244321}">
                <p14:modId xmlns:p14="http://schemas.microsoft.com/office/powerpoint/2010/main" val="4110018127"/>
              </p:ext>
            </p:extLst>
          </p:nvPr>
        </p:nvGraphicFramePr>
        <p:xfrm>
          <a:off x="2895600" y="3838575"/>
          <a:ext cx="5230812" cy="1343025"/>
        </p:xfrm>
        <a:graphic>
          <a:graphicData uri="http://schemas.openxmlformats.org/presentationml/2006/ole">
            <mc:AlternateContent xmlns:mc="http://schemas.openxmlformats.org/markup-compatibility/2006">
              <mc:Choice xmlns:v="urn:schemas-microsoft-com:vml" Requires="v">
                <p:oleObj name="数式" r:id="rId5" imgW="2705040" imgH="698400" progId="Equation.3">
                  <p:embed/>
                </p:oleObj>
              </mc:Choice>
              <mc:Fallback>
                <p:oleObj name="数式" r:id="rId5" imgW="2705040" imgH="698400" progId="Equation.3">
                  <p:embed/>
                  <p:pic>
                    <p:nvPicPr>
                      <p:cNvPr id="19" name="Object 18"/>
                      <p:cNvPicPr>
                        <a:picLocks noChangeAspect="1" noChangeArrowheads="1"/>
                      </p:cNvPicPr>
                      <p:nvPr/>
                    </p:nvPicPr>
                    <p:blipFill>
                      <a:blip r:embed="rId6"/>
                      <a:srcRect/>
                      <a:stretch>
                        <a:fillRect/>
                      </a:stretch>
                    </p:blipFill>
                    <p:spPr bwMode="auto">
                      <a:xfrm>
                        <a:off x="2895600" y="3838575"/>
                        <a:ext cx="5230812"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609600" y="457200"/>
            <a:ext cx="6553200" cy="461665"/>
          </a:xfrm>
          <a:prstGeom prst="rect">
            <a:avLst/>
          </a:prstGeom>
          <a:noFill/>
        </p:spPr>
        <p:txBody>
          <a:bodyPr wrap="square" rtlCol="0">
            <a:spAutoFit/>
          </a:bodyPr>
          <a:lstStyle/>
          <a:p>
            <a:r>
              <a:rPr lang="en-US" sz="2400" dirty="0">
                <a:latin typeface="+mj-lt"/>
              </a:rPr>
              <a:t>Example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69247042"/>
              </p:ext>
            </p:extLst>
          </p:nvPr>
        </p:nvGraphicFramePr>
        <p:xfrm>
          <a:off x="1066800" y="1219200"/>
          <a:ext cx="5230813" cy="1343025"/>
        </p:xfrm>
        <a:graphic>
          <a:graphicData uri="http://schemas.openxmlformats.org/presentationml/2006/ole">
            <mc:AlternateContent xmlns:mc="http://schemas.openxmlformats.org/markup-compatibility/2006">
              <mc:Choice xmlns:v="urn:schemas-microsoft-com:vml" Requires="v">
                <p:oleObj name="数式" r:id="rId3" imgW="2705040" imgH="698400" progId="Equation.3">
                  <p:embed/>
                </p:oleObj>
              </mc:Choice>
              <mc:Fallback>
                <p:oleObj name="数式" r:id="rId3" imgW="2705040" imgH="698400" progId="Equation.3">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219200"/>
                        <a:ext cx="5230813"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99851421"/>
              </p:ext>
            </p:extLst>
          </p:nvPr>
        </p:nvGraphicFramePr>
        <p:xfrm>
          <a:off x="1430337" y="2541588"/>
          <a:ext cx="3827463" cy="3249612"/>
        </p:xfrm>
        <a:graphic>
          <a:graphicData uri="http://schemas.openxmlformats.org/presentationml/2006/ole">
            <mc:AlternateContent xmlns:mc="http://schemas.openxmlformats.org/markup-compatibility/2006">
              <mc:Choice xmlns:v="urn:schemas-microsoft-com:vml" Requires="v">
                <p:oleObj name="Equation" r:id="rId5" imgW="1981080" imgH="1688760" progId="Equation.DSMT4">
                  <p:embed/>
                </p:oleObj>
              </mc:Choice>
              <mc:Fallback>
                <p:oleObj name="Equation" r:id="rId5" imgW="1981080" imgH="1688760" progId="Equation.DSMT4">
                  <p:embed/>
                  <p:pic>
                    <p:nvPicPr>
                      <p:cNvPr id="7" name="Object 6"/>
                      <p:cNvPicPr>
                        <a:picLocks noChangeAspect="1" noChangeArrowheads="1"/>
                      </p:cNvPicPr>
                      <p:nvPr/>
                    </p:nvPicPr>
                    <p:blipFill>
                      <a:blip r:embed="rId6"/>
                      <a:srcRect/>
                      <a:stretch>
                        <a:fillRect/>
                      </a:stretch>
                    </p:blipFill>
                    <p:spPr bwMode="auto">
                      <a:xfrm>
                        <a:off x="1430337" y="2541588"/>
                        <a:ext cx="3827463"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23007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pic>
        <p:nvPicPr>
          <p:cNvPr id="10035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334" t="52973" r="21512" b="15222"/>
          <a:stretch/>
        </p:blipFill>
        <p:spPr bwMode="auto">
          <a:xfrm>
            <a:off x="152400" y="762000"/>
            <a:ext cx="5785596" cy="3126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346364"/>
            <a:ext cx="7772400" cy="461665"/>
          </a:xfrm>
          <a:prstGeom prst="rect">
            <a:avLst/>
          </a:prstGeom>
          <a:noFill/>
        </p:spPr>
        <p:txBody>
          <a:bodyPr wrap="square" rtlCol="0">
            <a:spAutoFit/>
          </a:bodyPr>
          <a:lstStyle/>
          <a:p>
            <a:r>
              <a:rPr lang="en-US" sz="2400" dirty="0">
                <a:latin typeface="+mj-lt"/>
              </a:rPr>
              <a:t>Another 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1088500939"/>
              </p:ext>
            </p:extLst>
          </p:nvPr>
        </p:nvGraphicFramePr>
        <p:xfrm>
          <a:off x="3200400" y="790575"/>
          <a:ext cx="5894387" cy="1343025"/>
        </p:xfrm>
        <a:graphic>
          <a:graphicData uri="http://schemas.openxmlformats.org/presentationml/2006/ole">
            <mc:AlternateContent xmlns:mc="http://schemas.openxmlformats.org/markup-compatibility/2006">
              <mc:Choice xmlns:v="urn:schemas-microsoft-com:vml" Requires="v">
                <p:oleObj name="数式" r:id="rId4" imgW="3047760" imgH="698400" progId="Equation.3">
                  <p:embed/>
                </p:oleObj>
              </mc:Choice>
              <mc:Fallback>
                <p:oleObj name="数式" r:id="rId4" imgW="3047760" imgH="698400" progId="Equation.3">
                  <p:embed/>
                  <p:pic>
                    <p:nvPicPr>
                      <p:cNvPr id="6" name="Object 5"/>
                      <p:cNvPicPr>
                        <a:picLocks noChangeAspect="1" noChangeArrowheads="1"/>
                      </p:cNvPicPr>
                      <p:nvPr/>
                    </p:nvPicPr>
                    <p:blipFill>
                      <a:blip r:embed="rId5"/>
                      <a:srcRect/>
                      <a:stretch>
                        <a:fillRect/>
                      </a:stretch>
                    </p:blipFill>
                    <p:spPr bwMode="auto">
                      <a:xfrm>
                        <a:off x="3200400" y="790575"/>
                        <a:ext cx="5894387"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9769877"/>
              </p:ext>
            </p:extLst>
          </p:nvPr>
        </p:nvGraphicFramePr>
        <p:xfrm>
          <a:off x="5815013" y="1724025"/>
          <a:ext cx="2898775" cy="3762375"/>
        </p:xfrm>
        <a:graphic>
          <a:graphicData uri="http://schemas.openxmlformats.org/presentationml/2006/ole">
            <mc:AlternateContent xmlns:mc="http://schemas.openxmlformats.org/markup-compatibility/2006">
              <mc:Choice xmlns:v="urn:schemas-microsoft-com:vml" Requires="v">
                <p:oleObj name="数式" r:id="rId6" imgW="1498320" imgH="1955520" progId="Equation.3">
                  <p:embed/>
                </p:oleObj>
              </mc:Choice>
              <mc:Fallback>
                <p:oleObj name="数式" r:id="rId6" imgW="1498320" imgH="1955520" progId="Equation.3">
                  <p:embed/>
                  <p:pic>
                    <p:nvPicPr>
                      <p:cNvPr id="7" name="Object 6"/>
                      <p:cNvPicPr>
                        <a:picLocks noChangeAspect="1" noChangeArrowheads="1"/>
                      </p:cNvPicPr>
                      <p:nvPr/>
                    </p:nvPicPr>
                    <p:blipFill>
                      <a:blip r:embed="rId7"/>
                      <a:srcRect/>
                      <a:stretch>
                        <a:fillRect/>
                      </a:stretch>
                    </p:blipFill>
                    <p:spPr bwMode="auto">
                      <a:xfrm>
                        <a:off x="5815013" y="1724025"/>
                        <a:ext cx="289877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23649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789BE1-9E0C-4FAE-9D45-8124E4D8423C}"/>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D145CF1B-BA66-4EB5-904B-E378C5B8ED19}"/>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3530BD80-6FBD-4BF6-AB6A-4EFD4B2D2893}"/>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7" name="Picture 6" descr="Text&#10;&#10;Description automatically generated">
            <a:extLst>
              <a:ext uri="{FF2B5EF4-FFF2-40B4-BE49-F238E27FC236}">
                <a16:creationId xmlns:a16="http://schemas.microsoft.com/office/drawing/2014/main" id="{F22F8506-3A75-12FF-0699-B01F59DF19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648" y="501650"/>
            <a:ext cx="8576703" cy="5438885"/>
          </a:xfrm>
          <a:prstGeom prst="rect">
            <a:avLst/>
          </a:prstGeom>
        </p:spPr>
      </p:pic>
    </p:spTree>
    <p:extLst>
      <p:ext uri="{BB962C8B-B14F-4D97-AF65-F5344CB8AC3E}">
        <p14:creationId xmlns:p14="http://schemas.microsoft.com/office/powerpoint/2010/main" val="331381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grpSp>
        <p:nvGrpSpPr>
          <p:cNvPr id="6" name="Group 5"/>
          <p:cNvGrpSpPr/>
          <p:nvPr/>
        </p:nvGrpSpPr>
        <p:grpSpPr>
          <a:xfrm>
            <a:off x="685800" y="100774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0" name=""/>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0" name=""/>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157926"/>
              </p:ext>
            </p:extLst>
          </p:nvPr>
        </p:nvGraphicFramePr>
        <p:xfrm>
          <a:off x="600075" y="2075286"/>
          <a:ext cx="7019925" cy="2983833"/>
        </p:xfrm>
        <a:graphic>
          <a:graphicData uri="http://schemas.openxmlformats.org/presentationml/2006/ole">
            <mc:AlternateContent xmlns:mc="http://schemas.openxmlformats.org/markup-compatibility/2006">
              <mc:Choice xmlns:v="urn:schemas-microsoft-com:vml" Requires="v">
                <p:oleObj name="Equation" r:id="rId7" imgW="5130720" imgH="2197080" progId="Equation.DSMT4">
                  <p:embed/>
                </p:oleObj>
              </mc:Choice>
              <mc:Fallback>
                <p:oleObj name="Equation" r:id="rId7" imgW="5130720" imgH="2197080" progId="Equation.DSMT4">
                  <p:embed/>
                  <p:pic>
                    <p:nvPicPr>
                      <p:cNvPr id="0" name=""/>
                      <p:cNvPicPr>
                        <a:picLocks noChangeAspect="1" noChangeArrowheads="1"/>
                      </p:cNvPicPr>
                      <p:nvPr/>
                    </p:nvPicPr>
                    <p:blipFill>
                      <a:blip r:embed="rId8"/>
                      <a:srcRect/>
                      <a:stretch>
                        <a:fillRect/>
                      </a:stretch>
                    </p:blipFill>
                    <p:spPr bwMode="auto">
                      <a:xfrm>
                        <a:off x="600075" y="2075286"/>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name="数式" r:id="rId9" imgW="1688760" imgH="660240" progId="Equation.3">
                  <p:embed/>
                </p:oleObj>
              </mc:Choice>
              <mc:Fallback>
                <p:oleObj name="数式" r:id="rId9" imgW="1688760" imgH="660240" progId="Equation.3">
                  <p:embed/>
                  <p:pic>
                    <p:nvPicPr>
                      <p:cNvPr id="0" name="Object 11"/>
                      <p:cNvPicPr>
                        <a:picLocks noChangeAspect="1" noChangeArrowheads="1"/>
                      </p:cNvPicPr>
                      <p:nvPr/>
                    </p:nvPicPr>
                    <p:blipFill>
                      <a:blip r:embed="rId10"/>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name="数式" r:id="rId11" imgW="1193760" imgH="228600" progId="Equation.3">
                  <p:embed/>
                </p:oleObj>
              </mc:Choice>
              <mc:Fallback>
                <p:oleObj name="数式" r:id="rId11" imgW="1193760" imgH="228600" progId="Equation.3">
                  <p:embed/>
                  <p:pic>
                    <p:nvPicPr>
                      <p:cNvPr id="0" name="Object 11"/>
                      <p:cNvPicPr>
                        <a:picLocks noChangeAspect="1" noChangeArrowheads="1"/>
                      </p:cNvPicPr>
                      <p:nvPr/>
                    </p:nvPicPr>
                    <p:blipFill>
                      <a:blip r:embed="rId12"/>
                      <a:srcRect/>
                      <a:stretch>
                        <a:fillRect/>
                      </a:stretch>
                    </p:blipFill>
                    <p:spPr bwMode="auto">
                      <a:xfrm>
                        <a:off x="457200" y="5156834"/>
                        <a:ext cx="4275234" cy="811530"/>
                      </a:xfrm>
                      <a:prstGeom prst="rect">
                        <a:avLst/>
                      </a:prstGeom>
                      <a:noFill/>
                      <a:ln>
                        <a:noFill/>
                      </a:ln>
                    </p:spPr>
                  </p:pic>
                </p:oleObj>
              </mc:Fallback>
            </mc:AlternateContent>
          </a:graphicData>
        </a:graphic>
      </p:graphicFrame>
      <p:sp>
        <p:nvSpPr>
          <p:cNvPr id="15" name="TextBox 14">
            <a:extLst>
              <a:ext uri="{FF2B5EF4-FFF2-40B4-BE49-F238E27FC236}">
                <a16:creationId xmlns:a16="http://schemas.microsoft.com/office/drawing/2014/main" id="{20C7743C-4ED1-4FCB-9C4C-5CD48F76641D}"/>
              </a:ext>
            </a:extLst>
          </p:cNvPr>
          <p:cNvSpPr txBox="1"/>
          <p:nvPr/>
        </p:nvSpPr>
        <p:spPr>
          <a:xfrm>
            <a:off x="152400" y="136525"/>
            <a:ext cx="8686800" cy="461665"/>
          </a:xfrm>
          <a:prstGeom prst="rect">
            <a:avLst/>
          </a:prstGeom>
          <a:noFill/>
        </p:spPr>
        <p:txBody>
          <a:bodyPr wrap="square" rtlCol="0">
            <a:spAutoFit/>
          </a:bodyPr>
          <a:lstStyle/>
          <a:p>
            <a:r>
              <a:rPr lang="en-US" sz="2400" dirty="0">
                <a:latin typeface="+mj-lt"/>
              </a:rPr>
              <a:t>Previously derived form for the </a:t>
            </a:r>
            <a:r>
              <a:rPr lang="en-US" sz="2400" dirty="0" err="1">
                <a:latin typeface="+mj-lt"/>
              </a:rPr>
              <a:t>Lagrangian</a:t>
            </a:r>
            <a:r>
              <a:rPr lang="en-US" sz="2400" dirty="0">
                <a:latin typeface="+mj-lt"/>
              </a:rPr>
              <a:t> --</a:t>
            </a:r>
          </a:p>
        </p:txBody>
      </p:sp>
    </p:spTree>
    <p:extLst>
      <p:ext uri="{BB962C8B-B14F-4D97-AF65-F5344CB8AC3E}">
        <p14:creationId xmlns:p14="http://schemas.microsoft.com/office/powerpoint/2010/main" val="407258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0" name=""/>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0" name=""/>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577817262"/>
              </p:ext>
            </p:extLst>
          </p:nvPr>
        </p:nvGraphicFramePr>
        <p:xfrm>
          <a:off x="1250951" y="1911350"/>
          <a:ext cx="5835650" cy="2827338"/>
        </p:xfrm>
        <a:graphic>
          <a:graphicData uri="http://schemas.openxmlformats.org/presentationml/2006/ole">
            <mc:AlternateContent xmlns:mc="http://schemas.openxmlformats.org/markup-compatibility/2006">
              <mc:Choice xmlns:v="urn:schemas-microsoft-com:vml" Requires="v">
                <p:oleObj name="数式" r:id="rId7" imgW="3213000" imgH="1473120" progId="Equation.3">
                  <p:embed/>
                </p:oleObj>
              </mc:Choice>
              <mc:Fallback>
                <p:oleObj name="数式" r:id="rId7" imgW="3213000" imgH="1473120" progId="Equation.3">
                  <p:embed/>
                  <p:pic>
                    <p:nvPicPr>
                      <p:cNvPr id="0" name=""/>
                      <p:cNvPicPr>
                        <a:picLocks noChangeAspect="1" noChangeArrowheads="1"/>
                      </p:cNvPicPr>
                      <p:nvPr/>
                    </p:nvPicPr>
                    <p:blipFill>
                      <a:blip r:embed="rId8"/>
                      <a:srcRect/>
                      <a:stretch>
                        <a:fillRect/>
                      </a:stretch>
                    </p:blipFill>
                    <p:spPr bwMode="auto">
                      <a:xfrm>
                        <a:off x="1250951" y="1911350"/>
                        <a:ext cx="5835650" cy="2827338"/>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to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name="Equation" r:id="rId9" imgW="2095200" imgH="482400" progId="Equation.DSMT4">
                  <p:embed/>
                </p:oleObj>
              </mc:Choice>
              <mc:Fallback>
                <p:oleObj name="Equation" r:id="rId9" imgW="2095200" imgH="482400" progId="Equation.DSMT4">
                  <p:embed/>
                  <p:pic>
                    <p:nvPicPr>
                      <p:cNvPr id="0" name=""/>
                      <p:cNvPicPr/>
                      <p:nvPr/>
                    </p:nvPicPr>
                    <p:blipFill>
                      <a:blip r:embed="rId10"/>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339967259"/>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name="Equation" r:id="rId3" imgW="6095880" imgH="2311200" progId="Equation.DSMT4">
                  <p:embed/>
                </p:oleObj>
              </mc:Choice>
              <mc:Fallback>
                <p:oleObj name="Equation" r:id="rId3" imgW="6095880" imgH="2311200" progId="Equation.DSMT4">
                  <p:embed/>
                  <p:pic>
                    <p:nvPicPr>
                      <p:cNvPr id="0" name=""/>
                      <p:cNvPicPr>
                        <a:picLocks noChangeAspect="1" noChangeArrowheads="1"/>
                      </p:cNvPicPr>
                      <p:nvPr/>
                    </p:nvPicPr>
                    <p:blipFill>
                      <a:blip r:embed="rId4"/>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183855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name="数式" r:id="rId3" imgW="3429000" imgH="1371600" progId="Equation.3">
                  <p:embed/>
                </p:oleObj>
              </mc:Choice>
              <mc:Fallback>
                <p:oleObj name="数式" r:id="rId3" imgW="3429000" imgH="1371600" progId="Equation.3">
                  <p:embed/>
                  <p:pic>
                    <p:nvPicPr>
                      <p:cNvPr id="0" name=""/>
                      <p:cNvPicPr>
                        <a:picLocks noChangeAspect="1" noChangeArrowheads="1"/>
                      </p:cNvPicPr>
                      <p:nvPr/>
                    </p:nvPicPr>
                    <p:blipFill>
                      <a:blip r:embed="rId4"/>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name="Equation" r:id="rId3" imgW="4241520" imgH="2463480" progId="Equation.DSMT4">
                  <p:embed/>
                </p:oleObj>
              </mc:Choice>
              <mc:Fallback>
                <p:oleObj name="Equation" r:id="rId3" imgW="4241520" imgH="2463480" progId="Equation.DSMT4">
                  <p:embed/>
                  <p:pic>
                    <p:nvPicPr>
                      <p:cNvPr id="0" name=""/>
                      <p:cNvPicPr>
                        <a:picLocks noChangeAspect="1" noChangeArrowheads="1"/>
                      </p:cNvPicPr>
                      <p:nvPr/>
                    </p:nvPicPr>
                    <p:blipFill>
                      <a:blip r:embed="rId4"/>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name="数式" r:id="rId5" imgW="4584600" imgH="685800" progId="Equation.3">
                  <p:embed/>
                </p:oleObj>
              </mc:Choice>
              <mc:Fallback>
                <p:oleObj name="数式" r:id="rId5" imgW="4584600" imgH="685800" progId="Equation.3">
                  <p:embed/>
                  <p:pic>
                    <p:nvPicPr>
                      <p:cNvPr id="0" name=""/>
                      <p:cNvPicPr>
                        <a:picLocks noChangeAspect="1" noChangeArrowheads="1"/>
                      </p:cNvPicPr>
                      <p:nvPr/>
                    </p:nvPicPr>
                    <p:blipFill>
                      <a:blip r:embed="rId6"/>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7C8CF-B2A8-45DC-9806-764A5822F731}"/>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62BF5B23-67F0-47DE-9493-9F28C5B53705}"/>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2AE22E17-54AE-4FCF-BAA7-9720FB7D5E27}"/>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61431F54-1046-46E0-B68C-DFBEE7BE2CE9}"/>
              </a:ext>
            </a:extLst>
          </p:cNvPr>
          <p:cNvSpPr txBox="1"/>
          <p:nvPr/>
        </p:nvSpPr>
        <p:spPr>
          <a:xfrm>
            <a:off x="457200" y="228600"/>
            <a:ext cx="7772400" cy="1569660"/>
          </a:xfrm>
          <a:prstGeom prst="rect">
            <a:avLst/>
          </a:prstGeom>
          <a:noFill/>
        </p:spPr>
        <p:txBody>
          <a:bodyPr wrap="square" rtlCol="0">
            <a:spAutoFit/>
          </a:bodyPr>
          <a:lstStyle/>
          <a:p>
            <a:r>
              <a:rPr lang="en-US" sz="2400" dirty="0">
                <a:latin typeface="+mj-lt"/>
              </a:rPr>
              <a:t>Units for electromagnetic fields and forces</a:t>
            </a:r>
          </a:p>
          <a:p>
            <a:endParaRPr lang="en-US" sz="2400" dirty="0">
              <a:latin typeface="+mj-lt"/>
            </a:endParaRPr>
          </a:p>
          <a:p>
            <a:r>
              <a:rPr lang="en-US" sz="2400" dirty="0">
                <a:latin typeface="+mj-lt"/>
              </a:rPr>
              <a:t>      </a:t>
            </a:r>
            <a:r>
              <a:rPr lang="en-US" sz="2400" b="1" dirty="0" err="1">
                <a:solidFill>
                  <a:srgbClr val="FF0000"/>
                </a:solidFill>
                <a:latin typeface="+mj-lt"/>
              </a:rPr>
              <a:t>cgs</a:t>
            </a:r>
            <a:r>
              <a:rPr lang="en-US" sz="2400" b="1" dirty="0">
                <a:solidFill>
                  <a:srgbClr val="FF0000"/>
                </a:solidFill>
                <a:latin typeface="+mj-lt"/>
              </a:rPr>
              <a:t> Gaussian units --  (as used your textbook)</a:t>
            </a:r>
          </a:p>
          <a:p>
            <a:endParaRPr lang="en-US" sz="2400" dirty="0">
              <a:latin typeface="+mj-lt"/>
            </a:endParaRPr>
          </a:p>
        </p:txBody>
      </p:sp>
      <p:graphicFrame>
        <p:nvGraphicFramePr>
          <p:cNvPr id="6" name="Object 5">
            <a:extLst>
              <a:ext uri="{FF2B5EF4-FFF2-40B4-BE49-F238E27FC236}">
                <a16:creationId xmlns:a16="http://schemas.microsoft.com/office/drawing/2014/main" id="{2435A9B5-E1B0-4A33-A785-56E10DAF2950}"/>
              </a:ext>
            </a:extLst>
          </p:cNvPr>
          <p:cNvGraphicFramePr>
            <a:graphicFrameLocks noChangeAspect="1"/>
          </p:cNvGraphicFramePr>
          <p:nvPr>
            <p:extLst>
              <p:ext uri="{D42A27DB-BD31-4B8C-83A1-F6EECF244321}">
                <p14:modId xmlns:p14="http://schemas.microsoft.com/office/powerpoint/2010/main" val="3945447552"/>
              </p:ext>
            </p:extLst>
          </p:nvPr>
        </p:nvGraphicFramePr>
        <p:xfrm>
          <a:off x="1121410" y="1524000"/>
          <a:ext cx="6498590" cy="2159000"/>
        </p:xfrm>
        <a:graphic>
          <a:graphicData uri="http://schemas.openxmlformats.org/presentationml/2006/ole">
            <mc:AlternateContent xmlns:mc="http://schemas.openxmlformats.org/markup-compatibility/2006">
              <mc:Choice xmlns:v="urn:schemas-microsoft-com:vml" Requires="v">
                <p:oleObj name="Equation" r:id="rId2" imgW="3822480" imgH="1269720" progId="Equation.DSMT4">
                  <p:embed/>
                </p:oleObj>
              </mc:Choice>
              <mc:Fallback>
                <p:oleObj name="Equation" r:id="rId2" imgW="3822480" imgH="1269720" progId="Equation.DSMT4">
                  <p:embed/>
                  <p:pic>
                    <p:nvPicPr>
                      <p:cNvPr id="0" name=""/>
                      <p:cNvPicPr/>
                      <p:nvPr/>
                    </p:nvPicPr>
                    <p:blipFill>
                      <a:blip r:embed="rId3"/>
                      <a:stretch>
                        <a:fillRect/>
                      </a:stretch>
                    </p:blipFill>
                    <p:spPr>
                      <a:xfrm>
                        <a:off x="1121410" y="1524000"/>
                        <a:ext cx="6498590" cy="21590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092CFEF-436A-4639-B359-2B8DD70E58CF}"/>
              </a:ext>
            </a:extLst>
          </p:cNvPr>
          <p:cNvGraphicFramePr>
            <a:graphicFrameLocks noChangeAspect="1"/>
          </p:cNvGraphicFramePr>
          <p:nvPr>
            <p:extLst>
              <p:ext uri="{D42A27DB-BD31-4B8C-83A1-F6EECF244321}">
                <p14:modId xmlns:p14="http://schemas.microsoft.com/office/powerpoint/2010/main" val="26297489"/>
              </p:ext>
            </p:extLst>
          </p:nvPr>
        </p:nvGraphicFramePr>
        <p:xfrm>
          <a:off x="1133442" y="4414838"/>
          <a:ext cx="6640854" cy="1941512"/>
        </p:xfrm>
        <a:graphic>
          <a:graphicData uri="http://schemas.openxmlformats.org/presentationml/2006/ole">
            <mc:AlternateContent xmlns:mc="http://schemas.openxmlformats.org/markup-compatibility/2006">
              <mc:Choice xmlns:v="urn:schemas-microsoft-com:vml" Requires="v">
                <p:oleObj name="Equation" r:id="rId4" imgW="3822480" imgH="1117440" progId="Equation.DSMT4">
                  <p:embed/>
                </p:oleObj>
              </mc:Choice>
              <mc:Fallback>
                <p:oleObj name="Equation" r:id="rId4" imgW="3822480" imgH="1117440" progId="Equation.DSMT4">
                  <p:embed/>
                  <p:pic>
                    <p:nvPicPr>
                      <p:cNvPr id="0" name=""/>
                      <p:cNvPicPr/>
                      <p:nvPr/>
                    </p:nvPicPr>
                    <p:blipFill>
                      <a:blip r:embed="rId5"/>
                      <a:stretch>
                        <a:fillRect/>
                      </a:stretch>
                    </p:blipFill>
                    <p:spPr>
                      <a:xfrm>
                        <a:off x="1133442" y="4414838"/>
                        <a:ext cx="6640854" cy="194151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2619B040-3B2D-49A6-88D4-D103BAF2548D}"/>
              </a:ext>
            </a:extLst>
          </p:cNvPr>
          <p:cNvSpPr txBox="1"/>
          <p:nvPr/>
        </p:nvSpPr>
        <p:spPr>
          <a:xfrm>
            <a:off x="990600" y="3731126"/>
            <a:ext cx="7467600" cy="461665"/>
          </a:xfrm>
          <a:prstGeom prst="rect">
            <a:avLst/>
          </a:prstGeom>
          <a:noFill/>
        </p:spPr>
        <p:txBody>
          <a:bodyPr wrap="square" rtlCol="0">
            <a:spAutoFit/>
          </a:bodyPr>
          <a:lstStyle/>
          <a:p>
            <a:r>
              <a:rPr lang="en-US" sz="2400" b="1" dirty="0">
                <a:solidFill>
                  <a:srgbClr val="FF0000"/>
                </a:solidFill>
                <a:latin typeface="+mj-lt"/>
              </a:rPr>
              <a:t>SI units --</a:t>
            </a:r>
          </a:p>
        </p:txBody>
      </p:sp>
    </p:spTree>
    <p:extLst>
      <p:ext uri="{BB962C8B-B14F-4D97-AF65-F5344CB8AC3E}">
        <p14:creationId xmlns:p14="http://schemas.microsoft.com/office/powerpoint/2010/main" val="3339775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8902</TotalTime>
  <Words>929</Words>
  <Application>Microsoft Office PowerPoint</Application>
  <PresentationFormat>On-screen Show (4:3)</PresentationFormat>
  <Paragraphs>184</Paragraphs>
  <Slides>26</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2"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476</cp:revision>
  <cp:lastPrinted>2020-09-12T16:38:37Z</cp:lastPrinted>
  <dcterms:created xsi:type="dcterms:W3CDTF">2012-01-10T18:32:24Z</dcterms:created>
  <dcterms:modified xsi:type="dcterms:W3CDTF">2022-09-11T00:00:08Z</dcterms:modified>
  <cp:contentStatus/>
</cp:coreProperties>
</file>