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450" r:id="rId3"/>
    <p:sldId id="416" r:id="rId4"/>
    <p:sldId id="461" r:id="rId5"/>
    <p:sldId id="417" r:id="rId6"/>
    <p:sldId id="418" r:id="rId7"/>
    <p:sldId id="419" r:id="rId8"/>
    <p:sldId id="462" r:id="rId9"/>
    <p:sldId id="456" r:id="rId10"/>
    <p:sldId id="420" r:id="rId11"/>
    <p:sldId id="457" r:id="rId12"/>
    <p:sldId id="427" r:id="rId13"/>
    <p:sldId id="463" r:id="rId14"/>
    <p:sldId id="423" r:id="rId15"/>
    <p:sldId id="424" r:id="rId16"/>
    <p:sldId id="425" r:id="rId17"/>
    <p:sldId id="426" r:id="rId18"/>
    <p:sldId id="431" r:id="rId19"/>
    <p:sldId id="432" r:id="rId20"/>
    <p:sldId id="458" r:id="rId21"/>
    <p:sldId id="433" r:id="rId22"/>
    <p:sldId id="453" r:id="rId23"/>
    <p:sldId id="428" r:id="rId24"/>
    <p:sldId id="429" r:id="rId25"/>
    <p:sldId id="43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80740" autoAdjust="0"/>
  </p:normalViewPr>
  <p:slideViewPr>
    <p:cSldViewPr>
      <p:cViewPr varScale="1">
        <p:scale>
          <a:sx n="57" d="100"/>
          <a:sy n="57" d="100"/>
        </p:scale>
        <p:origin x="1176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 interesting addition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12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43701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930320" progId="Equation.DSMT4">
                  <p:embed/>
                </p:oleObj>
              </mc:Choice>
              <mc:Fallback>
                <p:oleObj name="Equation" r:id="rId3" imgW="3581280" imgH="1930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304800" y="692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7EB4-BBEC-421E-BB31-BD78ECB6DDD8}"/>
              </a:ext>
            </a:extLst>
          </p:cNvPr>
          <p:cNvSpPr txBox="1"/>
          <p:nvPr/>
        </p:nvSpPr>
        <p:spPr>
          <a:xfrm>
            <a:off x="76200" y="17674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95619-7A74-4A6F-855F-8A84AB776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08279"/>
              </p:ext>
            </p:extLst>
          </p:nvPr>
        </p:nvGraphicFramePr>
        <p:xfrm>
          <a:off x="180109" y="2122149"/>
          <a:ext cx="810577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952200" progId="Equation.DSMT4">
                  <p:embed/>
                </p:oleObj>
              </mc:Choice>
              <mc:Fallback>
                <p:oleObj name="Equation" r:id="rId2" imgW="41907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2122149"/>
                        <a:ext cx="8105775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FFF740-0879-4D38-9172-251680AD063E}"/>
              </a:ext>
            </a:extLst>
          </p:cNvPr>
          <p:cNvSpPr txBox="1"/>
          <p:nvPr/>
        </p:nvSpPr>
        <p:spPr>
          <a:xfrm>
            <a:off x="76200" y="40763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90258AC-F544-453D-BA6A-1AB1421C5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62750"/>
              </p:ext>
            </p:extLst>
          </p:nvPr>
        </p:nvGraphicFramePr>
        <p:xfrm>
          <a:off x="159327" y="4621875"/>
          <a:ext cx="89392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952200" progId="Equation.DSMT4">
                  <p:embed/>
                </p:oleObj>
              </mc:Choice>
              <mc:Fallback>
                <p:oleObj name="Equation" r:id="rId4" imgW="4622760" imgH="952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AF95619-7A74-4A6F-855F-8A84AB776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" y="4621875"/>
                        <a:ext cx="89392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98640"/>
              </p:ext>
            </p:extLst>
          </p:nvPr>
        </p:nvGraphicFramePr>
        <p:xfrm>
          <a:off x="1325418" y="886152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514600" progId="Equation.DSMT4">
                  <p:embed/>
                </p:oleObj>
              </mc:Choice>
              <mc:Fallback>
                <p:oleObj name="Equation" r:id="rId3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418" y="886152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of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234880" progId="Equation.DSMT4">
                  <p:embed/>
                </p:oleObj>
              </mc:Choice>
              <mc:Fallback>
                <p:oleObj name="Equation" r:id="rId3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15225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2768400" progId="Equation.DSMT4">
                  <p:embed/>
                </p:oleObj>
              </mc:Choice>
              <mc:Fallback>
                <p:oleObj name="Equation" r:id="rId3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000" imgH="2654280" progId="Equation.DSMT4">
                  <p:embed/>
                </p:oleObj>
              </mc:Choice>
              <mc:Fallback>
                <p:oleObj name="Equation" r:id="rId3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654280" progId="Equation.DSMT4">
                  <p:embed/>
                </p:oleObj>
              </mc:Choice>
              <mc:Fallback>
                <p:oleObj name="Equation" r:id="rId3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387520" progId="Equation.DSMT4">
                  <p:embed/>
                </p:oleObj>
              </mc:Choice>
              <mc:Fallback>
                <p:oleObj name="Equation" r:id="rId3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501301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05919E-23B2-BAAF-42D2-C9A4B99EA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38" y="304800"/>
            <a:ext cx="8668662" cy="50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838080" progId="Equation.DSMT4">
                  <p:embed/>
                </p:oleObj>
              </mc:Choice>
              <mc:Fallback>
                <p:oleObj name="Equation" r:id="rId2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28950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62560" imgH="3593880" progId="Equation.DSMT4">
                  <p:embed/>
                </p:oleObj>
              </mc:Choice>
              <mc:Fallback>
                <p:oleObj name="Equation" r:id="rId3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57320" imgH="1218960" progId="Equation.3">
                  <p:embed/>
                </p:oleObj>
              </mc:Choice>
              <mc:Fallback>
                <p:oleObj name="数式" r:id="rId3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24481"/>
              </p:ext>
            </p:extLst>
          </p:nvPr>
        </p:nvGraphicFramePr>
        <p:xfrm>
          <a:off x="124239" y="228600"/>
          <a:ext cx="8572500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2880" imgH="1143000" progId="Equation.DSMT4">
                  <p:embed/>
                </p:oleObj>
              </mc:Choice>
              <mc:Fallback>
                <p:oleObj name="Equation" r:id="rId2" imgW="495288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239" y="228600"/>
                        <a:ext cx="8572500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03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419040" progId="Equation.DSMT4">
                  <p:embed/>
                </p:oleObj>
              </mc:Choice>
              <mc:Fallback>
                <p:oleObj name="Equation" r:id="rId4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06047"/>
              </p:ext>
            </p:extLst>
          </p:nvPr>
        </p:nvGraphicFramePr>
        <p:xfrm>
          <a:off x="914400" y="844550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869920" progId="Equation.DSMT4">
                  <p:embed/>
                </p:oleObj>
              </mc:Choice>
              <mc:Fallback>
                <p:oleObj name="Equation" r:id="rId3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4550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6D0FF3-07AB-4BA6-A763-DB59CCD6AC04}"/>
              </a:ext>
            </a:extLst>
          </p:cNvPr>
          <p:cNvSpPr/>
          <p:nvPr/>
        </p:nvSpPr>
        <p:spPr>
          <a:xfrm rot="18572997">
            <a:off x="3078988" y="3641427"/>
            <a:ext cx="381000" cy="1317341"/>
          </a:xfrm>
          <a:prstGeom prst="downArrow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D398B1D-70AA-41EB-8387-AB8244507411}"/>
              </a:ext>
            </a:extLst>
          </p:cNvPr>
          <p:cNvSpPr/>
          <p:nvPr/>
        </p:nvSpPr>
        <p:spPr>
          <a:xfrm rot="3040696">
            <a:off x="3243008" y="3745092"/>
            <a:ext cx="381000" cy="1317341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362AE2-061E-497C-91B5-91A05A7C92DC}"/>
              </a:ext>
            </a:extLst>
          </p:cNvPr>
          <p:cNvSpPr/>
          <p:nvPr/>
        </p:nvSpPr>
        <p:spPr>
          <a:xfrm rot="19050256">
            <a:off x="4732608" y="3762212"/>
            <a:ext cx="399835" cy="1082166"/>
          </a:xfrm>
          <a:prstGeom prst="downArrow">
            <a:avLst/>
          </a:prstGeom>
          <a:solidFill>
            <a:srgbClr val="00B05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E30D86-66CC-4AB1-854A-938D012ACEFF}"/>
              </a:ext>
            </a:extLst>
          </p:cNvPr>
          <p:cNvSpPr/>
          <p:nvPr/>
        </p:nvSpPr>
        <p:spPr>
          <a:xfrm>
            <a:off x="1321724" y="5410200"/>
            <a:ext cx="1143000" cy="1006475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7D41F7-99E6-423A-A438-8D885592049B}"/>
              </a:ext>
            </a:extLst>
          </p:cNvPr>
          <p:cNvSpPr/>
          <p:nvPr/>
        </p:nvSpPr>
        <p:spPr>
          <a:xfrm>
            <a:off x="5188525" y="5384511"/>
            <a:ext cx="1497678" cy="1068014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47FFD-BD19-4EC6-A1C8-BE871F789680}"/>
              </a:ext>
            </a:extLst>
          </p:cNvPr>
          <p:cNvSpPr/>
          <p:nvPr/>
        </p:nvSpPr>
        <p:spPr>
          <a:xfrm>
            <a:off x="6882938" y="5414648"/>
            <a:ext cx="1575262" cy="1002027"/>
          </a:xfrm>
          <a:prstGeom prst="ellipse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86320" imgH="2806560" progId="Equation.DSMT4">
                  <p:embed/>
                </p:oleObj>
              </mc:Choice>
              <mc:Fallback>
                <p:oleObj name="Equation" r:id="rId3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65560" imgH="1079280" progId="Equation.DSMT4">
                  <p:embed/>
                </p:oleObj>
              </mc:Choice>
              <mc:Fallback>
                <p:oleObj name="Equation" r:id="rId3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168880" imgH="736560" progId="Equation.3">
                  <p:embed/>
                </p:oleObj>
              </mc:Choice>
              <mc:Fallback>
                <p:oleObj name="数式" r:id="rId2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888840" progId="Equation.DSMT4">
                  <p:embed/>
                </p:oleObj>
              </mc:Choice>
              <mc:Fallback>
                <p:oleObj name="Equation" r:id="rId2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9845</TotalTime>
  <Words>703</Words>
  <Application>Microsoft Office PowerPoint</Application>
  <PresentationFormat>On-screen Show (4:3)</PresentationFormat>
  <Paragraphs>163</Paragraphs>
  <Slides>25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533</cp:revision>
  <cp:lastPrinted>2020-09-19T14:30:57Z</cp:lastPrinted>
  <dcterms:created xsi:type="dcterms:W3CDTF">2012-01-10T18:32:24Z</dcterms:created>
  <dcterms:modified xsi:type="dcterms:W3CDTF">2022-09-15T00:43:29Z</dcterms:modified>
</cp:coreProperties>
</file>