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6" r:id="rId2"/>
    <p:sldId id="450" r:id="rId3"/>
    <p:sldId id="477" r:id="rId4"/>
    <p:sldId id="428" r:id="rId5"/>
    <p:sldId id="429"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4"/>
    <p:sldId id="471" r:id="rId35"/>
    <p:sldId id="472" r:id="rId36"/>
    <p:sldId id="473" r:id="rId37"/>
    <p:sldId id="474" r:id="rId38"/>
    <p:sldId id="475" r:id="rId39"/>
    <p:sldId id="476"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6" d="100"/>
          <a:sy n="66" d="100"/>
        </p:scale>
        <p:origin x="916" y="48"/>
      </p:cViewPr>
      <p:guideLst>
        <p:guide orient="horz" pos="2160"/>
        <p:guide pos="2880"/>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9/17/2022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9/17/2022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507605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1949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9/19/2022</a:t>
            </a:r>
            <a:endParaRPr lang="en-US" dirty="0"/>
          </a:p>
        </p:txBody>
      </p:sp>
      <p:sp>
        <p:nvSpPr>
          <p:cNvPr id="5" name="Footer Placeholder 4"/>
          <p:cNvSpPr>
            <a:spLocks noGrp="1"/>
          </p:cNvSpPr>
          <p:nvPr>
            <p:ph type="ftr" sz="quarter" idx="11"/>
          </p:nvPr>
        </p:nvSpPr>
        <p:spPr/>
        <p:txBody>
          <a:bodyPr/>
          <a:lstStyle/>
          <a:p>
            <a:r>
              <a:rPr lang="en-US"/>
              <a:t>PHY 711  Fall 2022 --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9/19/2022</a:t>
            </a:r>
            <a:endParaRPr lang="en-US" dirty="0"/>
          </a:p>
        </p:txBody>
      </p:sp>
      <p:sp>
        <p:nvSpPr>
          <p:cNvPr id="6" name="Footer Placeholder 5"/>
          <p:cNvSpPr>
            <a:spLocks noGrp="1"/>
          </p:cNvSpPr>
          <p:nvPr>
            <p:ph type="ftr" sz="quarter" idx="11"/>
          </p:nvPr>
        </p:nvSpPr>
        <p:spPr/>
        <p:txBody>
          <a:bodyPr/>
          <a:lstStyle/>
          <a:p>
            <a:r>
              <a:rPr lang="en-US"/>
              <a:t>PHY 711  Fall 2022 --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9/19/2022</a:t>
            </a:r>
            <a:endParaRPr lang="en-US" dirty="0"/>
          </a:p>
        </p:txBody>
      </p:sp>
      <p:sp>
        <p:nvSpPr>
          <p:cNvPr id="8" name="Footer Placeholder 7"/>
          <p:cNvSpPr>
            <a:spLocks noGrp="1"/>
          </p:cNvSpPr>
          <p:nvPr>
            <p:ph type="ftr" sz="quarter" idx="11"/>
          </p:nvPr>
        </p:nvSpPr>
        <p:spPr/>
        <p:txBody>
          <a:bodyPr/>
          <a:lstStyle/>
          <a:p>
            <a:r>
              <a:rPr lang="en-US"/>
              <a:t>PHY 711  Fall 2022 --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9/19/2022</a:t>
            </a:r>
            <a:endParaRPr lang="en-US" dirty="0"/>
          </a:p>
        </p:txBody>
      </p:sp>
      <p:sp>
        <p:nvSpPr>
          <p:cNvPr id="4" name="Footer Placeholder 3"/>
          <p:cNvSpPr>
            <a:spLocks noGrp="1"/>
          </p:cNvSpPr>
          <p:nvPr>
            <p:ph type="ftr" sz="quarter" idx="11"/>
          </p:nvPr>
        </p:nvSpPr>
        <p:spPr/>
        <p:txBody>
          <a:bodyPr/>
          <a:lstStyle/>
          <a:p>
            <a:r>
              <a:rPr lang="en-US"/>
              <a:t>PHY 711  Fall 2022 --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9/19/2022</a:t>
            </a:r>
            <a:endParaRPr lang="en-US" dirty="0"/>
          </a:p>
        </p:txBody>
      </p:sp>
      <p:sp>
        <p:nvSpPr>
          <p:cNvPr id="6" name="Footer Placeholder 5"/>
          <p:cNvSpPr>
            <a:spLocks noGrp="1"/>
          </p:cNvSpPr>
          <p:nvPr>
            <p:ph type="ftr" sz="quarter" idx="11"/>
          </p:nvPr>
        </p:nvSpPr>
        <p:spPr/>
        <p:txBody>
          <a:bodyPr/>
          <a:lstStyle/>
          <a:p>
            <a:r>
              <a:rPr lang="en-US"/>
              <a:t>PHY 711  Fall 2022 --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9/19/2022</a:t>
            </a:r>
            <a:endParaRPr lang="en-US" dirty="0"/>
          </a:p>
        </p:txBody>
      </p:sp>
      <p:sp>
        <p:nvSpPr>
          <p:cNvPr id="6" name="Footer Placeholder 5"/>
          <p:cNvSpPr>
            <a:spLocks noGrp="1"/>
          </p:cNvSpPr>
          <p:nvPr>
            <p:ph type="ftr" sz="quarter" idx="11"/>
          </p:nvPr>
        </p:nvSpPr>
        <p:spPr/>
        <p:txBody>
          <a:bodyPr/>
          <a:lstStyle/>
          <a:p>
            <a:r>
              <a:rPr lang="en-US"/>
              <a:t>PHY 711  Fall 2022 --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9/19/2022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3.bin"/><Relationship Id="rId10" Type="http://schemas.openxmlformats.org/officeDocument/2006/relationships/image" Target="../media/image19.wmf"/><Relationship Id="rId4" Type="http://schemas.openxmlformats.org/officeDocument/2006/relationships/image" Target="../media/image17.wmf"/><Relationship Id="rId9"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7.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9.bin"/><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41.bin"/><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lammps.sandia.gov/" TargetMode="External"/><Relationship Id="rId5" Type="http://schemas.openxmlformats.org/officeDocument/2006/relationships/image" Target="../media/image47.w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oleObject" Target="../embeddings/oleObject44.bin"/></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4.wmf"/><Relationship Id="rId4" Type="http://schemas.openxmlformats.org/officeDocument/2006/relationships/oleObject" Target="../embeddings/oleObject45.bin"/></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46.bin"/><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0.wmf"/><Relationship Id="rId4" Type="http://schemas.openxmlformats.org/officeDocument/2006/relationships/oleObject" Target="../embeddings/oleObject48.bin"/></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78904" y="609600"/>
            <a:ext cx="8786191" cy="526297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endParaRPr lang="en-US" sz="3200" b="1" dirty="0"/>
          </a:p>
          <a:p>
            <a:pPr algn="ctr"/>
            <a:r>
              <a:rPr lang="en-US" sz="3200" b="1" dirty="0"/>
              <a:t>Discussion of Lecture 13 – Chap. 3&amp;6 (F&amp;W)</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84661302"/>
              </p:ext>
            </p:extLst>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5"/>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name="Equation" r:id="rId9" imgW="5448240" imgH="1574640" progId="Equation.DSMT4">
                  <p:embed/>
                </p:oleObj>
              </mc:Choice>
              <mc:Fallback>
                <p:oleObj name="Equation" r:id="rId9" imgW="5448240" imgH="1574640" progId="Equation.DSMT4">
                  <p:embed/>
                  <p:pic>
                    <p:nvPicPr>
                      <p:cNvPr id="0" name=""/>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name="数式" r:id="rId9" imgW="1765080" imgH="863280" progId="Equation.3">
                  <p:embed/>
                </p:oleObj>
              </mc:Choice>
              <mc:Fallback>
                <p:oleObj name="数式" r:id="rId9" imgW="1765080" imgH="863280" progId="Equation.3">
                  <p:embed/>
                  <p:pic>
                    <p:nvPicPr>
                      <p:cNvPr id="0" name=""/>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685800" y="152400"/>
            <a:ext cx="6934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r>
              <a:rPr lang="en-US" sz="2400" dirty="0">
                <a:latin typeface="+mj-lt"/>
              </a:rPr>
              <a:t>      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name="数式" r:id="rId3" imgW="3568680" imgH="1066680" progId="Equation.3">
                  <p:embed/>
                </p:oleObj>
              </mc:Choice>
              <mc:Fallback>
                <p:oleObj name="数式" r:id="rId3" imgW="3568680" imgH="1066680" progId="Equation.3">
                  <p:embed/>
                  <p:pic>
                    <p:nvPicPr>
                      <p:cNvPr id="0" name=""/>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name="数式" r:id="rId3" imgW="253800" imgH="393480" progId="Equation.3">
                  <p:embed/>
                </p:oleObj>
              </mc:Choice>
              <mc:Fallback>
                <p:oleObj name="数式" r:id="rId3" imgW="253800" imgH="393480" progId="Equation.3">
                  <p:embed/>
                  <p:pic>
                    <p:nvPicPr>
                      <p:cNvPr id="0" name=""/>
                      <p:cNvPicPr>
                        <a:picLocks noChangeAspect="1" noChangeArrowheads="1"/>
                      </p:cNvPicPr>
                      <p:nvPr/>
                    </p:nvPicPr>
                    <p:blipFill>
                      <a:blip r:embed="rId4"/>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name="数式" r:id="rId5" imgW="228600" imgH="164880" progId="Equation.3">
                  <p:embed/>
                </p:oleObj>
              </mc:Choice>
              <mc:Fallback>
                <p:oleObj name="数式" r:id="rId5" imgW="228600" imgH="164880" progId="Equation.3">
                  <p:embed/>
                  <p:pic>
                    <p:nvPicPr>
                      <p:cNvPr id="0" name=""/>
                      <p:cNvPicPr>
                        <a:picLocks noChangeAspect="1" noChangeArrowheads="1"/>
                      </p:cNvPicPr>
                      <p:nvPr/>
                    </p:nvPicPr>
                    <p:blipFill>
                      <a:blip r:embed="rId6"/>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name="数式" r:id="rId7" imgW="228600" imgH="164880" progId="Equation.3">
                  <p:embed/>
                </p:oleObj>
              </mc:Choice>
              <mc:Fallback>
                <p:oleObj name="数式" r:id="rId7" imgW="2286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name="数式" r:id="rId9" imgW="1307880" imgH="609480" progId="Equation.3">
                  <p:embed/>
                </p:oleObj>
              </mc:Choice>
              <mc:Fallback>
                <p:oleObj name="数式" r:id="rId9" imgW="1307880" imgH="609480" progId="Equation.3">
                  <p:embed/>
                  <p:pic>
                    <p:nvPicPr>
                      <p:cNvPr id="0" name=""/>
                      <p:cNvPicPr>
                        <a:picLocks noChangeAspect="1" noChangeArrowheads="1"/>
                      </p:cNvPicPr>
                      <p:nvPr/>
                    </p:nvPicPr>
                    <p:blipFill>
                      <a:blip r:embed="rId10"/>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name="数式" r:id="rId11" imgW="3682800" imgH="914400" progId="Equation.3">
                  <p:embed/>
                </p:oleObj>
              </mc:Choice>
              <mc:Fallback>
                <p:oleObj name="数式" r:id="rId11" imgW="3682800" imgH="914400" progId="Equation.3">
                  <p:embed/>
                  <p:pic>
                    <p:nvPicPr>
                      <p:cNvPr id="0" name=""/>
                      <p:cNvPicPr>
                        <a:picLocks noChangeAspect="1" noChangeArrowheads="1"/>
                      </p:cNvPicPr>
                      <p:nvPr/>
                    </p:nvPicPr>
                    <p:blipFill>
                      <a:blip r:embed="rId12"/>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name="数式" r:id="rId3" imgW="2920680" imgH="1460160" progId="Equation.3">
                  <p:embed/>
                </p:oleObj>
              </mc:Choice>
              <mc:Fallback>
                <p:oleObj name="数式" r:id="rId3" imgW="2920680" imgH="1460160" progId="Equation.3">
                  <p:embed/>
                  <p:pic>
                    <p:nvPicPr>
                      <p:cNvPr id="0" name=""/>
                      <p:cNvPicPr>
                        <a:picLocks noChangeAspect="1" noChangeArrowheads="1"/>
                      </p:cNvPicPr>
                      <p:nvPr/>
                    </p:nvPicPr>
                    <p:blipFill>
                      <a:blip r:embed="rId4"/>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name="数式" r:id="rId5" imgW="2311200" imgH="507960" progId="Equation.3">
                  <p:embed/>
                </p:oleObj>
              </mc:Choice>
              <mc:Fallback>
                <p:oleObj name="数式" r:id="rId5" imgW="2311200" imgH="507960" progId="Equation.3">
                  <p:embed/>
                  <p:pic>
                    <p:nvPicPr>
                      <p:cNvPr id="0" name=""/>
                      <p:cNvPicPr>
                        <a:picLocks noChangeAspect="1" noChangeArrowheads="1"/>
                      </p:cNvPicPr>
                      <p:nvPr/>
                    </p:nvPicPr>
                    <p:blipFill>
                      <a:blip r:embed="rId6"/>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name="数式" r:id="rId3" imgW="2438280" imgH="1041120" progId="Equation.3">
                  <p:embed/>
                </p:oleObj>
              </mc:Choice>
              <mc:Fallback>
                <p:oleObj name="数式" r:id="rId3" imgW="2438280" imgH="1041120" progId="Equation.3">
                  <p:embed/>
                  <p:pic>
                    <p:nvPicPr>
                      <p:cNvPr id="0" name=""/>
                      <p:cNvPicPr>
                        <a:picLocks noChangeAspect="1" noChangeArrowheads="1"/>
                      </p:cNvPicPr>
                      <p:nvPr/>
                    </p:nvPicPr>
                    <p:blipFill>
                      <a:blip r:embed="rId4"/>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name="数式" r:id="rId5" imgW="2946240" imgH="507960" progId="Equation.3">
                  <p:embed/>
                </p:oleObj>
              </mc:Choice>
              <mc:Fallback>
                <p:oleObj name="数式" r:id="rId5" imgW="2946240" imgH="507960" progId="Equation.3">
                  <p:embed/>
                  <p:pic>
                    <p:nvPicPr>
                      <p:cNvPr id="0" name=""/>
                      <p:cNvPicPr>
                        <a:picLocks noChangeAspect="1" noChangeArrowheads="1"/>
                      </p:cNvPicPr>
                      <p:nvPr/>
                    </p:nvPicPr>
                    <p:blipFill>
                      <a:blip r:embed="rId6"/>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1712416"/>
            <a:ext cx="7391400" cy="4893647"/>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r>
              <a:rPr lang="en-US" sz="2400" dirty="0">
                <a:solidFill>
                  <a:srgbClr val="FF0000"/>
                </a:solidFill>
                <a:latin typeface="+mj-lt"/>
              </a:rPr>
              <a:t>Computationally this can be approximated using molecular dynamics or sampling methods.</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name="数式" r:id="rId3" imgW="495000" imgH="393480" progId="Equation.3">
                  <p:embed/>
                </p:oleObj>
              </mc:Choice>
              <mc:Fallback>
                <p:oleObj name="数式" r:id="rId3" imgW="495000" imgH="393480" progId="Equation.3">
                  <p:embed/>
                  <p:pic>
                    <p:nvPicPr>
                      <p:cNvPr id="0" name=""/>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ight Arrow 5"/>
          <p:cNvSpPr/>
          <p:nvPr/>
        </p:nvSpPr>
        <p:spPr>
          <a:xfrm>
            <a:off x="304800" y="1524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8EB76D2-6104-8041-26C7-10CFEB9907B3}"/>
              </a:ext>
            </a:extLst>
          </p:cNvPr>
          <p:cNvPicPr>
            <a:picLocks noChangeAspect="1"/>
          </p:cNvPicPr>
          <p:nvPr/>
        </p:nvPicPr>
        <p:blipFill>
          <a:blip r:embed="rId3"/>
          <a:stretch>
            <a:fillRect/>
          </a:stretch>
        </p:blipFill>
        <p:spPr>
          <a:xfrm>
            <a:off x="762000" y="457200"/>
            <a:ext cx="8382000" cy="4497501"/>
          </a:xfrm>
          <a:prstGeom prst="rect">
            <a:avLst/>
          </a:prstGeom>
        </p:spPr>
      </p:pic>
      <p:sp>
        <p:nvSpPr>
          <p:cNvPr id="8" name="TextBox 7">
            <a:extLst>
              <a:ext uri="{FF2B5EF4-FFF2-40B4-BE49-F238E27FC236}">
                <a16:creationId xmlns:a16="http://schemas.microsoft.com/office/drawing/2014/main" id="{EFDFDBAF-4A23-91B2-39A0-15AAC1685926}"/>
              </a:ext>
            </a:extLst>
          </p:cNvPr>
          <p:cNvSpPr txBox="1"/>
          <p:nvPr/>
        </p:nvSpPr>
        <p:spPr>
          <a:xfrm>
            <a:off x="762000" y="5462163"/>
            <a:ext cx="8001000" cy="461665"/>
          </a:xfrm>
          <a:prstGeom prst="rect">
            <a:avLst/>
          </a:prstGeom>
          <a:noFill/>
        </p:spPr>
        <p:txBody>
          <a:bodyPr wrap="square" rtlCol="0">
            <a:spAutoFit/>
          </a:bodyPr>
          <a:lstStyle/>
          <a:p>
            <a:r>
              <a:rPr lang="en-US" sz="2400" dirty="0">
                <a:latin typeface="+mj-lt"/>
              </a:rPr>
              <a:t>Take home exam due by 5 PM on 10/14/2022</a:t>
            </a:r>
          </a:p>
        </p:txBody>
      </p:sp>
    </p:spTree>
    <p:extLst>
      <p:ext uri="{BB962C8B-B14F-4D97-AF65-F5344CB8AC3E}">
        <p14:creationId xmlns:p14="http://schemas.microsoft.com/office/powerpoint/2010/main" val="142994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name="Equation" r:id="rId3" imgW="3657600" imgH="1206360" progId="Equation.DSMT4">
                  <p:embed/>
                </p:oleObj>
              </mc:Choice>
              <mc:Fallback>
                <p:oleObj name="Equation" r:id="rId3" imgW="3657600" imgH="1206360" progId="Equation.DSMT4">
                  <p:embed/>
                  <p:pic>
                    <p:nvPicPr>
                      <p:cNvPr id="6" name="Object 5"/>
                      <p:cNvPicPr>
                        <a:picLocks noChangeAspect="1" noChangeArrowheads="1"/>
                      </p:cNvPicPr>
                      <p:nvPr/>
                    </p:nvPicPr>
                    <p:blipFill>
                      <a:blip r:embed="rId4"/>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name="数式" r:id="rId3" imgW="2844720" imgH="380880" progId="Equation.3">
                  <p:embed/>
                </p:oleObj>
              </mc:Choice>
              <mc:Fallback>
                <p:oleObj name="数式" r:id="rId3" imgW="2844720" imgH="380880" progId="Equation.3">
                  <p:embed/>
                  <p:pic>
                    <p:nvPicPr>
                      <p:cNvPr id="27" name="Object 26"/>
                      <p:cNvPicPr>
                        <a:picLocks noChangeAspect="1" noChangeArrowheads="1"/>
                      </p:cNvPicPr>
                      <p:nvPr/>
                    </p:nvPicPr>
                    <p:blipFill>
                      <a:blip r:embed="rId4"/>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name="Equation" r:id="rId3" imgW="3098520" imgH="2844720" progId="Equation.DSMT4">
                  <p:embed/>
                </p:oleObj>
              </mc:Choice>
              <mc:Fallback>
                <p:oleObj name="Equation" r:id="rId3" imgW="3098520" imgH="2844720" progId="Equation.DSMT4">
                  <p:embed/>
                  <p:pic>
                    <p:nvPicPr>
                      <p:cNvPr id="5" name="Object 4"/>
                      <p:cNvPicPr>
                        <a:picLocks noChangeAspect="1" noChangeArrowheads="1"/>
                      </p:cNvPicPr>
                      <p:nvPr/>
                    </p:nvPicPr>
                    <p:blipFill>
                      <a:blip r:embed="rId4"/>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81409359"/>
              </p:ext>
            </p:extLst>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name="Equation" r:id="rId3" imgW="3263760" imgH="888840" progId="Equation.DSMT4">
                  <p:embed/>
                </p:oleObj>
              </mc:Choice>
              <mc:Fallback>
                <p:oleObj name="Equation" r:id="rId3" imgW="3263760" imgH="888840" progId="Equation.DSMT4">
                  <p:embed/>
                  <p:pic>
                    <p:nvPicPr>
                      <p:cNvPr id="6" name="Object 5"/>
                      <p:cNvPicPr>
                        <a:picLocks noChangeAspect="1" noChangeArrowheads="1"/>
                      </p:cNvPicPr>
                      <p:nvPr/>
                    </p:nvPicPr>
                    <p:blipFill>
                      <a:blip r:embed="rId4"/>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name="数式" r:id="rId5" imgW="1676160" imgH="838080" progId="Equation.3">
                  <p:embed/>
                </p:oleObj>
              </mc:Choice>
              <mc:Fallback>
                <p:oleObj name="数式" r:id="rId5" imgW="1676160" imgH="838080" progId="Equation.3">
                  <p:embed/>
                  <p:pic>
                    <p:nvPicPr>
                      <p:cNvPr id="7" name="Object 6"/>
                      <p:cNvPicPr>
                        <a:picLocks noChangeAspect="1" noChangeArrowheads="1"/>
                      </p:cNvPicPr>
                      <p:nvPr/>
                    </p:nvPicPr>
                    <p:blipFill>
                      <a:blip r:embed="rId6"/>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name="数式" r:id="rId7" imgW="1714320" imgH="1015920" progId="Equation.3">
                  <p:embed/>
                </p:oleObj>
              </mc:Choice>
              <mc:Fallback>
                <p:oleObj name="数式" r:id="rId7" imgW="1714320" imgH="1015920" progId="Equation.3">
                  <p:embed/>
                  <p:pic>
                    <p:nvPicPr>
                      <p:cNvPr id="8" name="Object 7"/>
                      <p:cNvPicPr>
                        <a:picLocks noChangeAspect="1" noChangeArrowheads="1"/>
                      </p:cNvPicPr>
                      <p:nvPr/>
                    </p:nvPicPr>
                    <p:blipFill>
                      <a:blip r:embed="rId8"/>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name="数式" r:id="rId3" imgW="4660560" imgH="1269720" progId="Equation.3">
                  <p:embed/>
                </p:oleObj>
              </mc:Choice>
              <mc:Fallback>
                <p:oleObj name="数式" r:id="rId3" imgW="4660560" imgH="1269720" progId="Equation.3">
                  <p:embed/>
                  <p:pic>
                    <p:nvPicPr>
                      <p:cNvPr id="5" name="Object 4"/>
                      <p:cNvPicPr>
                        <a:picLocks noChangeAspect="1" noChangeArrowheads="1"/>
                      </p:cNvPicPr>
                      <p:nvPr/>
                    </p:nvPicPr>
                    <p:blipFill>
                      <a:blip r:embed="rId4"/>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name="数式" r:id="rId3" imgW="4660560" imgH="1777680" progId="Equation.3">
                  <p:embed/>
                </p:oleObj>
              </mc:Choice>
              <mc:Fallback>
                <p:oleObj name="数式" r:id="rId3" imgW="4660560" imgH="1777680" progId="Equation.3">
                  <p:embed/>
                  <p:pic>
                    <p:nvPicPr>
                      <p:cNvPr id="5" name="Object 4"/>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name="Equation" r:id="rId5" imgW="3670200" imgH="1447560" progId="Equation.DSMT4">
                  <p:embed/>
                </p:oleObj>
              </mc:Choice>
              <mc:Fallback>
                <p:oleObj name="Equation" r:id="rId5" imgW="3670200" imgH="1447560" progId="Equation.DSMT4">
                  <p:embed/>
                  <p:pic>
                    <p:nvPicPr>
                      <p:cNvPr id="6" name="Object 5"/>
                      <p:cNvPicPr>
                        <a:picLocks noChangeAspect="1" noChangeArrowheads="1"/>
                      </p:cNvPicPr>
                      <p:nvPr/>
                    </p:nvPicPr>
                    <p:blipFill>
                      <a:blip r:embed="rId6"/>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name="数式" r:id="rId3" imgW="1447560" imgH="711000" progId="Equation.3">
                  <p:embed/>
                </p:oleObj>
              </mc:Choice>
              <mc:Fallback>
                <p:oleObj name="数式" r:id="rId3" imgW="1447560" imgH="711000" progId="Equation.3">
                  <p:embed/>
                  <p:pic>
                    <p:nvPicPr>
                      <p:cNvPr id="6" name="Object 5"/>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name="数式" r:id="rId5" imgW="3327120" imgH="1473120" progId="Equation.3">
                  <p:embed/>
                </p:oleObj>
              </mc:Choice>
              <mc:Fallback>
                <p:oleObj name="数式" r:id="rId5" imgW="3327120" imgH="1473120" progId="Equation.3">
                  <p:embed/>
                  <p:pic>
                    <p:nvPicPr>
                      <p:cNvPr id="8" name="Object 7"/>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name="Equation" r:id="rId3" imgW="4394160" imgH="2425680" progId="Equation.DSMT4">
                  <p:embed/>
                </p:oleObj>
              </mc:Choice>
              <mc:Fallback>
                <p:oleObj name="Equation" r:id="rId3" imgW="4394160" imgH="2425680" progId="Equation.DSMT4">
                  <p:embed/>
                  <p:pic>
                    <p:nvPicPr>
                      <p:cNvPr id="5" name="Object 4"/>
                      <p:cNvPicPr>
                        <a:picLocks noChangeAspect="1" noChangeArrowheads="1"/>
                      </p:cNvPicPr>
                      <p:nvPr/>
                    </p:nvPicPr>
                    <p:blipFill>
                      <a:blip r:embed="rId4"/>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39684" y="194101"/>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a</a:t>
            </a:r>
            <a:r>
              <a:rPr lang="en-US" sz="2400" dirty="0">
                <a:latin typeface="+mj-lt"/>
              </a:rPr>
              <a:t>=0</a:t>
            </a:r>
          </a:p>
        </p:txBody>
      </p:sp>
      <p:pic>
        <p:nvPicPr>
          <p:cNvPr id="6" name="Picture 5"/>
          <p:cNvPicPr>
            <a:picLocks noChangeAspect="1"/>
          </p:cNvPicPr>
          <p:nvPr/>
        </p:nvPicPr>
        <p:blipFill>
          <a:blip r:embed="rId3"/>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76860902"/>
              </p:ext>
            </p:extLst>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name="Equation" r:id="rId4" imgW="2654280" imgH="1002960" progId="Equation.DSMT4">
                  <p:embed/>
                </p:oleObj>
              </mc:Choice>
              <mc:Fallback>
                <p:oleObj name="Equation" r:id="rId4" imgW="2654280" imgH="1002960" progId="Equation.DSMT4">
                  <p:embed/>
                  <p:pic>
                    <p:nvPicPr>
                      <p:cNvPr id="7" name="Object 6"/>
                      <p:cNvPicPr/>
                      <p:nvPr/>
                    </p:nvPicPr>
                    <p:blipFill>
                      <a:blip r:embed="rId5"/>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6"/>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0A7A-85B4-43FA-837C-5122CA51F37C}"/>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A5540E61-53E3-4650-BCE7-CC38A42CEA13}"/>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9FC286FE-6A63-427F-A173-D1462E53C3F1}"/>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descr="Text, letter&#10;&#10;Description automatically generated">
            <a:extLst>
              <a:ext uri="{FF2B5EF4-FFF2-40B4-BE49-F238E27FC236}">
                <a16:creationId xmlns:a16="http://schemas.microsoft.com/office/drawing/2014/main" id="{FBF3AF26-6D37-8A20-1BD7-A842CF520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39" y="609600"/>
            <a:ext cx="8751121" cy="4899132"/>
          </a:xfrm>
          <a:prstGeom prst="rect">
            <a:avLst/>
          </a:prstGeom>
        </p:spPr>
      </p:pic>
    </p:spTree>
    <p:extLst>
      <p:ext uri="{BB962C8B-B14F-4D97-AF65-F5344CB8AC3E}">
        <p14:creationId xmlns:p14="http://schemas.microsoft.com/office/powerpoint/2010/main" val="205275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name="Equation" r:id="rId4" imgW="5790960" imgH="927000" progId="Equation.DSMT4">
                  <p:embed/>
                </p:oleObj>
              </mc:Choice>
              <mc:Fallback>
                <p:oleObj name="Equation" r:id="rId4" imgW="5790960" imgH="927000" progId="Equation.DSMT4">
                  <p:embed/>
                  <p:pic>
                    <p:nvPicPr>
                      <p:cNvPr id="5" name="Object 4"/>
                      <p:cNvPicPr/>
                      <p:nvPr/>
                    </p:nvPicPr>
                    <p:blipFill>
                      <a:blip r:embed="rId5"/>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name="Equation" r:id="rId4" imgW="2590560" imgH="939600" progId="Equation.DSMT4">
                  <p:embed/>
                </p:oleObj>
              </mc:Choice>
              <mc:Fallback>
                <p:oleObj name="Equation" r:id="rId4"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5"/>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4"/>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name="Equation" r:id="rId5" imgW="2171520" imgH="241200" progId="Equation.DSMT4">
                  <p:embed/>
                </p:oleObj>
              </mc:Choice>
              <mc:Fallback>
                <p:oleObj name="Equation" r:id="rId5"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6"/>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name="Equation" r:id="rId3" imgW="7124400" imgH="4063680" progId="Equation.DSMT4">
                  <p:embed/>
                </p:oleObj>
              </mc:Choice>
              <mc:Fallback>
                <p:oleObj name="Equation" r:id="rId3" imgW="7124400" imgH="4063680" progId="Equation.DSMT4">
                  <p:embed/>
                  <p:pic>
                    <p:nvPicPr>
                      <p:cNvPr id="5" name="Object 4"/>
                      <p:cNvPicPr/>
                      <p:nvPr/>
                    </p:nvPicPr>
                    <p:blipFill>
                      <a:blip r:embed="rId4"/>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36</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3"/>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name="Equation" r:id="rId4" imgW="4749480" imgH="2730240" progId="Equation.DSMT4">
                  <p:embed/>
                </p:oleObj>
              </mc:Choice>
              <mc:Fallback>
                <p:oleObj name="Equation" r:id="rId4"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5"/>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9/19/2022</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2022 -- Lecture 13</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name="数式" r:id="rId3" imgW="4089240" imgH="2336760" progId="Equation.3">
                  <p:embed/>
                </p:oleObj>
              </mc:Choice>
              <mc:Fallback>
                <p:oleObj name="数式" r:id="rId3" imgW="4089240" imgH="2336760" progId="Equation.3">
                  <p:embed/>
                  <p:pic>
                    <p:nvPicPr>
                      <p:cNvPr id="0" name="Object 5"/>
                      <p:cNvPicPr>
                        <a:picLocks noChangeAspect="1" noChangeArrowheads="1"/>
                      </p:cNvPicPr>
                      <p:nvPr/>
                    </p:nvPicPr>
                    <p:blipFill>
                      <a:blip r:embed="rId4"/>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1961443"/>
              </p:ext>
            </p:extLst>
          </p:nvPr>
        </p:nvGraphicFramePr>
        <p:xfrm>
          <a:off x="785813" y="823913"/>
          <a:ext cx="7862887" cy="4048125"/>
        </p:xfrm>
        <a:graphic>
          <a:graphicData uri="http://schemas.openxmlformats.org/presentationml/2006/ole">
            <mc:AlternateContent xmlns:mc="http://schemas.openxmlformats.org/markup-compatibility/2006">
              <mc:Choice xmlns:v="urn:schemas-microsoft-com:vml" Requires="v">
                <p:oleObj name="Equation" r:id="rId3" imgW="4063680" imgH="2108160" progId="Equation.DSMT4">
                  <p:embed/>
                </p:oleObj>
              </mc:Choice>
              <mc:Fallback>
                <p:oleObj name="Equation" r:id="rId3" imgW="4063680" imgH="2108160" progId="Equation.DSMT4">
                  <p:embed/>
                  <p:pic>
                    <p:nvPicPr>
                      <p:cNvPr id="0" name=""/>
                      <p:cNvPicPr>
                        <a:picLocks noChangeAspect="1" noChangeArrowheads="1"/>
                      </p:cNvPicPr>
                      <p:nvPr/>
                    </p:nvPicPr>
                    <p:blipFill>
                      <a:blip r:embed="rId4"/>
                      <a:srcRect/>
                      <a:stretch>
                        <a:fillRect/>
                      </a:stretch>
                    </p:blipFill>
                    <p:spPr bwMode="auto">
                      <a:xfrm>
                        <a:off x="785813" y="823913"/>
                        <a:ext cx="786288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name="数式" r:id="rId3" imgW="2857320" imgH="1218960" progId="Equation.3">
                  <p:embed/>
                </p:oleObj>
              </mc:Choice>
              <mc:Fallback>
                <p:oleObj name="数式" r:id="rId3" imgW="2857320" imgH="1218960" progId="Equation.3">
                  <p:embed/>
                  <p:pic>
                    <p:nvPicPr>
                      <p:cNvPr id="0" name=""/>
                      <p:cNvPicPr>
                        <a:picLocks noChangeAspect="1" noChangeArrowheads="1"/>
                      </p:cNvPicPr>
                      <p:nvPr/>
                    </p:nvPicPr>
                    <p:blipFill>
                      <a:blip r:embed="rId4"/>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name="数式" r:id="rId5" imgW="2717640" imgH="609480" progId="Equation.3">
                  <p:embed/>
                </p:oleObj>
              </mc:Choice>
              <mc:Fallback>
                <p:oleObj name="数式" r:id="rId5" imgW="2717640" imgH="609480" progId="Equation.3">
                  <p:embed/>
                  <p:pic>
                    <p:nvPicPr>
                      <p:cNvPr id="0" name=""/>
                      <p:cNvPicPr>
                        <a:picLocks noChangeAspect="1" noChangeArrowheads="1"/>
                      </p:cNvPicPr>
                      <p:nvPr/>
                    </p:nvPicPr>
                    <p:blipFill>
                      <a:blip r:embed="rId6"/>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name="Equation" r:id="rId3" imgW="3479760" imgH="1168200" progId="Equation.DSMT4">
                  <p:embed/>
                </p:oleObj>
              </mc:Choice>
              <mc:Fallback>
                <p:oleObj name="Equation" r:id="rId3" imgW="3479760" imgH="1168200" progId="Equation.DSMT4">
                  <p:embed/>
                  <p:pic>
                    <p:nvPicPr>
                      <p:cNvPr id="0" name=""/>
                      <p:cNvPicPr>
                        <a:picLocks noChangeAspect="1" noChangeArrowheads="1"/>
                      </p:cNvPicPr>
                      <p:nvPr/>
                    </p:nvPicPr>
                    <p:blipFill>
                      <a:blip r:embed="rId4"/>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name="Equation" r:id="rId4" imgW="4457520" imgH="1206360" progId="Equation.DSMT4">
                  <p:embed/>
                </p:oleObj>
              </mc:Choice>
              <mc:Fallback>
                <p:oleObj name="Equation" r:id="rId4" imgW="4457520" imgH="1206360" progId="Equation.DSMT4">
                  <p:embed/>
                  <p:pic>
                    <p:nvPicPr>
                      <p:cNvPr id="0" name=""/>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9/19/2022</a:t>
            </a:r>
            <a:endParaRPr lang="en-US" dirty="0"/>
          </a:p>
        </p:txBody>
      </p:sp>
      <p:sp>
        <p:nvSpPr>
          <p:cNvPr id="3" name="Footer Placeholder 2"/>
          <p:cNvSpPr>
            <a:spLocks noGrp="1"/>
          </p:cNvSpPr>
          <p:nvPr>
            <p:ph type="ftr" sz="quarter" idx="11"/>
          </p:nvPr>
        </p:nvSpPr>
        <p:spPr/>
        <p:txBody>
          <a:bodyPr/>
          <a:lstStyle/>
          <a:p>
            <a:r>
              <a:rPr lang="en-US"/>
              <a:t>PHY 711  Fall 2022 --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name="Equation" r:id="rId4" imgW="5130720" imgH="1206360" progId="Equation.DSMT4">
                  <p:embed/>
                </p:oleObj>
              </mc:Choice>
              <mc:Fallback>
                <p:oleObj name="Equation" r:id="rId4" imgW="5130720" imgH="1206360" progId="Equation.DSMT4">
                  <p:embed/>
                  <p:pic>
                    <p:nvPicPr>
                      <p:cNvPr id="0" name=""/>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10016</TotalTime>
  <Words>1487</Words>
  <Application>Microsoft Office PowerPoint</Application>
  <PresentationFormat>On-screen Show (4:3)</PresentationFormat>
  <Paragraphs>293</Paragraphs>
  <Slides>39</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5"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542</cp:revision>
  <cp:lastPrinted>2020-09-22T02:40:41Z</cp:lastPrinted>
  <dcterms:created xsi:type="dcterms:W3CDTF">2012-01-10T18:32:24Z</dcterms:created>
  <dcterms:modified xsi:type="dcterms:W3CDTF">2022-09-17T17:05:44Z</dcterms:modified>
</cp:coreProperties>
</file>