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389" r:id="rId3"/>
    <p:sldId id="431" r:id="rId4"/>
    <p:sldId id="432" r:id="rId5"/>
    <p:sldId id="433" r:id="rId6"/>
    <p:sldId id="434" r:id="rId7"/>
    <p:sldId id="451" r:id="rId8"/>
    <p:sldId id="435" r:id="rId9"/>
    <p:sldId id="436" r:id="rId10"/>
    <p:sldId id="437" r:id="rId11"/>
    <p:sldId id="454" r:id="rId12"/>
    <p:sldId id="438" r:id="rId13"/>
    <p:sldId id="439" r:id="rId14"/>
    <p:sldId id="452" r:id="rId15"/>
    <p:sldId id="440" r:id="rId16"/>
    <p:sldId id="441" r:id="rId17"/>
    <p:sldId id="442" r:id="rId18"/>
    <p:sldId id="443" r:id="rId19"/>
    <p:sldId id="444" r:id="rId20"/>
    <p:sldId id="445" r:id="rId21"/>
    <p:sldId id="446" r:id="rId22"/>
    <p:sldId id="447" r:id="rId23"/>
    <p:sldId id="448" r:id="rId24"/>
    <p:sldId id="453"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3841" autoAdjust="0"/>
  </p:normalViewPr>
  <p:slideViewPr>
    <p:cSldViewPr>
      <p:cViewPr varScale="1">
        <p:scale>
          <a:sx n="59" d="100"/>
          <a:sy n="59" d="100"/>
        </p:scale>
        <p:origin x="652" y="56"/>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Monday,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“fictitious”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9/02/2022</a:t>
            </a:r>
          </a:p>
        </p:txBody>
      </p:sp>
      <p:sp>
        <p:nvSpPr>
          <p:cNvPr id="8" name="Footer Placeholder 7"/>
          <p:cNvSpPr>
            <a:spLocks noGrp="1"/>
          </p:cNvSpPr>
          <p:nvPr>
            <p:ph type="ftr" sz="quarter" idx="11"/>
          </p:nvPr>
        </p:nvSpPr>
        <p:spPr/>
        <p:txBody>
          <a:bodyPr/>
          <a:lstStyle/>
          <a:p>
            <a:r>
              <a:rPr lang="en-US"/>
              <a:t>PHY 711  Fall 2022 --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9/02/2022</a:t>
            </a:r>
          </a:p>
        </p:txBody>
      </p:sp>
      <p:sp>
        <p:nvSpPr>
          <p:cNvPr id="4" name="Footer Placeholder 3"/>
          <p:cNvSpPr>
            <a:spLocks noGrp="1"/>
          </p:cNvSpPr>
          <p:nvPr>
            <p:ph type="ftr" sz="quarter" idx="11"/>
          </p:nvPr>
        </p:nvSpPr>
        <p:spPr/>
        <p:txBody>
          <a:bodyPr/>
          <a:lstStyle/>
          <a:p>
            <a:r>
              <a:rPr lang="en-US"/>
              <a:t>PHY 711  Fall 2022 --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37.bin"/><Relationship Id="rId5" Type="http://schemas.openxmlformats.org/officeDocument/2006/relationships/image" Target="../media/image34.wmf"/><Relationship Id="rId4"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9.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41.bin"/><Relationship Id="rId5" Type="http://schemas.openxmlformats.org/officeDocument/2006/relationships/image" Target="../media/image40.png"/><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43.bin"/><Relationship Id="rId5" Type="http://schemas.openxmlformats.org/officeDocument/2006/relationships/image" Target="../media/image42.wmf"/><Relationship Id="rId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0.png"/><Relationship Id="rId7" Type="http://schemas.openxmlformats.org/officeDocument/2006/relationships/image" Target="../media/image4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45.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9.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49.bin"/><Relationship Id="rId5" Type="http://schemas.openxmlformats.org/officeDocument/2006/relationships/image" Target="../media/image48.wmf"/><Relationship Id="rId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1.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51.bin"/><Relationship Id="rId5" Type="http://schemas.openxmlformats.org/officeDocument/2006/relationships/image" Target="../media/image50.wmf"/><Relationship Id="rId4" Type="http://schemas.openxmlformats.org/officeDocument/2006/relationships/oleObject" Target="../embeddings/oleObject50.bin"/></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3.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oleObject" Target="../embeddings/oleObject56.bin"/></Relationships>
</file>

<file path=ppt/slides/_rels/slide23.xml.rels><?xml version="1.0" encoding="UTF-8" standalone="yes"?>
<Relationships xmlns="http://schemas.openxmlformats.org/package/2006/relationships"><Relationship Id="rId3" Type="http://schemas.openxmlformats.org/officeDocument/2006/relationships/image" Target="../media/image57.gif"/><Relationship Id="rId7" Type="http://schemas.openxmlformats.org/officeDocument/2006/relationships/image" Target="../media/image59.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58.bin"/><Relationship Id="rId5" Type="http://schemas.openxmlformats.org/officeDocument/2006/relationships/image" Target="../media/image58.wmf"/><Relationship Id="rId4"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notesSlide" Target="../notesSlides/notesSlide3.xml"/><Relationship Id="rId16"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6.wmf"/><Relationship Id="rId2" Type="http://schemas.openxmlformats.org/officeDocument/2006/relationships/notesSlide" Target="../notesSlides/notesSlide5.xml"/><Relationship Id="rId16"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1.wmf"/><Relationship Id="rId2" Type="http://schemas.openxmlformats.org/officeDocument/2006/relationships/notesSlide" Target="../notesSlides/notesSlide6.xml"/><Relationship Id="rId16"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0.wmf"/><Relationship Id="rId4" Type="http://schemas.openxmlformats.org/officeDocument/2006/relationships/image" Target="../media/image12.wmf"/><Relationship Id="rId9" Type="http://schemas.openxmlformats.org/officeDocument/2006/relationships/oleObject" Target="../embeddings/oleObject20.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28.wmf"/><Relationship Id="rId4" Type="http://schemas.openxmlformats.org/officeDocument/2006/relationships/image" Target="../media/image12.wmf"/><Relationship Id="rId9" Type="http://schemas.openxmlformats.org/officeDocument/2006/relationships/oleObject" Target="../embeddings/oleObject30.bin"/><Relationship Id="rId14"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34.bin"/><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80391" y="369858"/>
            <a:ext cx="8458200" cy="618630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r>
              <a:rPr lang="en-US" sz="3200" b="1" dirty="0"/>
              <a:t>Notes for Lecture 6</a:t>
            </a:r>
          </a:p>
          <a:p>
            <a:pPr algn="ctr"/>
            <a:endParaRPr lang="en-US" sz="3200" b="1" dirty="0"/>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name="Equation" r:id="rId3" imgW="4698720" imgH="1777680" progId="Equation.DSMT4">
                  <p:embed/>
                </p:oleObj>
              </mc:Choice>
              <mc:Fallback>
                <p:oleObj name="Equation" r:id="rId3" imgW="4698720" imgH="1777680" progId="Equation.DSMT4">
                  <p:embed/>
                  <p:pic>
                    <p:nvPicPr>
                      <p:cNvPr id="0" name=""/>
                      <p:cNvPicPr>
                        <a:picLocks noChangeAspect="1" noChangeArrowheads="1"/>
                      </p:cNvPicPr>
                      <p:nvPr/>
                    </p:nvPicPr>
                    <p:blipFill>
                      <a:blip r:embed="rId4"/>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416320"/>
          </a:xfrm>
          <a:prstGeom prst="rect">
            <a:avLst/>
          </a:prstGeom>
          <a:noFill/>
        </p:spPr>
        <p:txBody>
          <a:bodyPr wrap="square" rtlCol="0">
            <a:spAutoFit/>
          </a:bodyPr>
          <a:lstStyle/>
          <a:p>
            <a:r>
              <a:rPr lang="en-US" sz="2400" dirty="0">
                <a:latin typeface="+mj-lt"/>
              </a:rPr>
              <a:t>Have you ever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41705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name="数式" r:id="rId4" imgW="1511280" imgH="812520" progId="Equation.3">
                  <p:embed/>
                </p:oleObj>
              </mc:Choice>
              <mc:Fallback>
                <p:oleObj name="数式" r:id="rId4" imgW="1511280" imgH="812520" progId="Equation.3">
                  <p:embed/>
                  <p:pic>
                    <p:nvPicPr>
                      <p:cNvPr id="0" name=""/>
                      <p:cNvPicPr>
                        <a:picLocks noChangeAspect="1" noChangeArrowheads="1"/>
                      </p:cNvPicPr>
                      <p:nvPr/>
                    </p:nvPicPr>
                    <p:blipFill>
                      <a:blip r:embed="rId5"/>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name="Equation" r:id="rId6" imgW="4406760" imgH="711000" progId="Equation.DSMT4">
                  <p:embed/>
                </p:oleObj>
              </mc:Choice>
              <mc:Fallback>
                <p:oleObj name="Equation" r:id="rId6" imgW="4406760" imgH="711000" progId="Equation.DSMT4">
                  <p:embed/>
                  <p:pic>
                    <p:nvPicPr>
                      <p:cNvPr id="0" name=""/>
                      <p:cNvPicPr>
                        <a:picLocks noChangeAspect="1" noChangeArrowheads="1"/>
                      </p:cNvPicPr>
                      <p:nvPr/>
                    </p:nvPicPr>
                    <p:blipFill>
                      <a:blip r:embed="rId7"/>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name="数式" r:id="rId4" imgW="4330440" imgH="2616120" progId="Equation.3">
                  <p:embed/>
                </p:oleObj>
              </mc:Choice>
              <mc:Fallback>
                <p:oleObj name="数式" r:id="rId4" imgW="4330440" imgH="2616120" progId="Equation.3">
                  <p:embed/>
                  <p:pic>
                    <p:nvPicPr>
                      <p:cNvPr id="0" name=""/>
                      <p:cNvPicPr>
                        <a:picLocks noChangeAspect="1" noChangeArrowheads="1"/>
                      </p:cNvPicPr>
                      <p:nvPr/>
                    </p:nvPicPr>
                    <p:blipFill>
                      <a:blip r:embed="rId5"/>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name="Equation" r:id="rId2" imgW="4012920" imgH="393480" progId="Equation.DSMT4">
                  <p:embed/>
                </p:oleObj>
              </mc:Choice>
              <mc:Fallback>
                <p:oleObj name="Equation" r:id="rId2" imgW="4012920" imgH="393480" progId="Equation.DSMT4">
                  <p:embed/>
                  <p:pic>
                    <p:nvPicPr>
                      <p:cNvPr id="7" name="Object 6"/>
                      <p:cNvPicPr>
                        <a:picLocks noChangeAspect="1" noChangeArrowheads="1"/>
                      </p:cNvPicPr>
                      <p:nvPr/>
                    </p:nvPicPr>
                    <p:blipFill>
                      <a:blip r:embed="rId3"/>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Tree>
    <p:extLst>
      <p:ext uri="{BB962C8B-B14F-4D97-AF65-F5344CB8AC3E}">
        <p14:creationId xmlns:p14="http://schemas.microsoft.com/office/powerpoint/2010/main" val="338370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name="数式" r:id="rId3" imgW="4330440" imgH="482400" progId="Equation.3">
                  <p:embed/>
                </p:oleObj>
              </mc:Choice>
              <mc:Fallback>
                <p:oleObj name="数式" r:id="rId3" imgW="4330440" imgH="482400" progId="Equation.3">
                  <p:embed/>
                  <p:pic>
                    <p:nvPicPr>
                      <p:cNvPr id="0" name=""/>
                      <p:cNvPicPr>
                        <a:picLocks noChangeAspect="1" noChangeArrowheads="1"/>
                      </p:cNvPicPr>
                      <p:nvPr/>
                    </p:nvPicPr>
                    <p:blipFill>
                      <a:blip r:embed="rId4"/>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name="数式" r:id="rId6" imgW="1485720" imgH="177480" progId="Equation.3">
                  <p:embed/>
                </p:oleObj>
              </mc:Choice>
              <mc:Fallback>
                <p:oleObj name="数式" r:id="rId6" imgW="1485720" imgH="177480" progId="Equation.3">
                  <p:embed/>
                  <p:pic>
                    <p:nvPicPr>
                      <p:cNvPr id="0" name=""/>
                      <p:cNvPicPr>
                        <a:picLocks noChangeAspect="1" noChangeArrowheads="1"/>
                      </p:cNvPicPr>
                      <p:nvPr/>
                    </p:nvPicPr>
                    <p:blipFill>
                      <a:blip r:embed="rId7"/>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121599"/>
              </p:ext>
            </p:extLst>
          </p:nvPr>
        </p:nvGraphicFramePr>
        <p:xfrm>
          <a:off x="860425" y="4114800"/>
          <a:ext cx="6219825" cy="2306638"/>
        </p:xfrm>
        <a:graphic>
          <a:graphicData uri="http://schemas.openxmlformats.org/presentationml/2006/ole">
            <mc:AlternateContent xmlns:mc="http://schemas.openxmlformats.org/markup-compatibility/2006">
              <mc:Choice xmlns:v="urn:schemas-microsoft-com:vml" Requires="v">
                <p:oleObj name="数式" r:id="rId4" imgW="3543120" imgH="1320480" progId="Equation.3">
                  <p:embed/>
                </p:oleObj>
              </mc:Choice>
              <mc:Fallback>
                <p:oleObj name="数式" r:id="rId4" imgW="3543120" imgH="1320480" progId="Equation.3">
                  <p:embed/>
                  <p:pic>
                    <p:nvPicPr>
                      <p:cNvPr id="0" name=""/>
                      <p:cNvPicPr>
                        <a:picLocks noChangeAspect="1" noChangeArrowheads="1"/>
                      </p:cNvPicPr>
                      <p:nvPr/>
                    </p:nvPicPr>
                    <p:blipFill>
                      <a:blip r:embed="rId5"/>
                      <a:srcRect/>
                      <a:stretch>
                        <a:fillRect/>
                      </a:stretch>
                    </p:blipFill>
                    <p:spPr bwMode="auto">
                      <a:xfrm>
                        <a:off x="860425" y="4114800"/>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name="数式" r:id="rId6" imgW="2869920" imgH="482400" progId="Equation.3">
                  <p:embed/>
                </p:oleObj>
              </mc:Choice>
              <mc:Fallback>
                <p:oleObj name="数式" r:id="rId6" imgW="2869920" imgH="482400" progId="Equation.3">
                  <p:embed/>
                  <p:pic>
                    <p:nvPicPr>
                      <p:cNvPr id="0" name=""/>
                      <p:cNvPicPr>
                        <a:picLocks noChangeAspect="1" noChangeArrowheads="1"/>
                      </p:cNvPicPr>
                      <p:nvPr/>
                    </p:nvPicPr>
                    <p:blipFill>
                      <a:blip r:embed="rId7"/>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06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name="数式" r:id="rId4" imgW="2869920" imgH="482400" progId="Equation.3">
                  <p:embed/>
                </p:oleObj>
              </mc:Choice>
              <mc:Fallback>
                <p:oleObj name="数式" r:id="rId4" imgW="2869920" imgH="482400" progId="Equation.3">
                  <p:embed/>
                  <p:pic>
                    <p:nvPicPr>
                      <p:cNvPr id="0" name=""/>
                      <p:cNvPicPr>
                        <a:picLocks noChangeAspect="1" noChangeArrowheads="1"/>
                      </p:cNvPicPr>
                      <p:nvPr/>
                    </p:nvPicPr>
                    <p:blipFill>
                      <a:blip r:embed="rId5"/>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name="Equation" r:id="rId6" imgW="3987720" imgH="1015920" progId="Equation.DSMT4">
                  <p:embed/>
                </p:oleObj>
              </mc:Choice>
              <mc:Fallback>
                <p:oleObj name="Equation" r:id="rId6" imgW="3987720" imgH="1015920" progId="Equation.DSMT4">
                  <p:embed/>
                  <p:pic>
                    <p:nvPicPr>
                      <p:cNvPr id="0" name=""/>
                      <p:cNvPicPr>
                        <a:picLocks noChangeAspect="1" noChangeArrowheads="1"/>
                      </p:cNvPicPr>
                      <p:nvPr/>
                    </p:nvPicPr>
                    <p:blipFill>
                      <a:blip r:embed="rId7"/>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name="数式" r:id="rId8" imgW="2145960" imgH="1574640" progId="Equation.3">
                  <p:embed/>
                </p:oleObj>
              </mc:Choice>
              <mc:Fallback>
                <p:oleObj name="数式" r:id="rId8" imgW="2145960" imgH="1574640" progId="Equation.3">
                  <p:embed/>
                  <p:pic>
                    <p:nvPicPr>
                      <p:cNvPr id="0" name=""/>
                      <p:cNvPicPr>
                        <a:picLocks noChangeAspect="1" noChangeArrowheads="1"/>
                      </p:cNvPicPr>
                      <p:nvPr/>
                    </p:nvPicPr>
                    <p:blipFill>
                      <a:blip r:embed="rId9"/>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name="Equation" r:id="rId10" imgW="2273040" imgH="203040" progId="Equation.DSMT4">
                  <p:embed/>
                </p:oleObj>
              </mc:Choice>
              <mc:Fallback>
                <p:oleObj name="Equation" r:id="rId10" imgW="2273040" imgH="203040" progId="Equation.DSMT4">
                  <p:embed/>
                  <p:pic>
                    <p:nvPicPr>
                      <p:cNvPr id="0" name=""/>
                      <p:cNvPicPr/>
                      <p:nvPr/>
                    </p:nvPicPr>
                    <p:blipFill>
                      <a:blip r:embed="rId11"/>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name="数式" r:id="rId4" imgW="1307880" imgH="812520" progId="Equation.3">
                  <p:embed/>
                </p:oleObj>
              </mc:Choice>
              <mc:Fallback>
                <p:oleObj name="数式" r:id="rId4" imgW="1307880" imgH="812520" progId="Equation.3">
                  <p:embed/>
                  <p:pic>
                    <p:nvPicPr>
                      <p:cNvPr id="0" name=""/>
                      <p:cNvPicPr>
                        <a:picLocks noChangeAspect="1" noChangeArrowheads="1"/>
                      </p:cNvPicPr>
                      <p:nvPr/>
                    </p:nvPicPr>
                    <p:blipFill>
                      <a:blip r:embed="rId5"/>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name="数式" r:id="rId6" imgW="2095200" imgH="1752480" progId="Equation.3">
                  <p:embed/>
                </p:oleObj>
              </mc:Choice>
              <mc:Fallback>
                <p:oleObj name="数式" r:id="rId6" imgW="2095200" imgH="1752480" progId="Equation.3">
                  <p:embed/>
                  <p:pic>
                    <p:nvPicPr>
                      <p:cNvPr id="0" name=""/>
                      <p:cNvPicPr>
                        <a:picLocks noChangeAspect="1" noChangeArrowheads="1"/>
                      </p:cNvPicPr>
                      <p:nvPr/>
                    </p:nvPicPr>
                    <p:blipFill>
                      <a:blip r:embed="rId7"/>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B3D3E-8022-E70C-91C4-CC02BD5EF106}"/>
              </a:ext>
            </a:extLst>
          </p:cNvPr>
          <p:cNvPicPr>
            <a:picLocks noChangeAspect="1"/>
          </p:cNvPicPr>
          <p:nvPr/>
        </p:nvPicPr>
        <p:blipFill>
          <a:blip r:embed="rId3"/>
          <a:stretch>
            <a:fillRect/>
          </a:stretch>
        </p:blipFill>
        <p:spPr>
          <a:xfrm>
            <a:off x="0" y="136525"/>
            <a:ext cx="9161373" cy="3742711"/>
          </a:xfrm>
          <a:prstGeom prst="rect">
            <a:avLst/>
          </a:prstGeom>
        </p:spPr>
      </p:pic>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0" y="2895600"/>
            <a:ext cx="381000" cy="8382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20B9B1-9FD9-4A44-45FC-FD9FA2313924}"/>
              </a:ext>
            </a:extLst>
          </p:cNvPr>
          <p:cNvPicPr>
            <a:picLocks noChangeAspect="1"/>
          </p:cNvPicPr>
          <p:nvPr/>
        </p:nvPicPr>
        <p:blipFill>
          <a:blip r:embed="rId4"/>
          <a:stretch>
            <a:fillRect/>
          </a:stretch>
        </p:blipFill>
        <p:spPr>
          <a:xfrm>
            <a:off x="202756" y="4000377"/>
            <a:ext cx="8636444" cy="2400423"/>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name="数式" r:id="rId4" imgW="2070000" imgH="1726920" progId="Equation.3">
                  <p:embed/>
                </p:oleObj>
              </mc:Choice>
              <mc:Fallback>
                <p:oleObj name="数式" r:id="rId4" imgW="2070000" imgH="1726920" progId="Equation.3">
                  <p:embed/>
                  <p:pic>
                    <p:nvPicPr>
                      <p:cNvPr id="0" name=""/>
                      <p:cNvPicPr>
                        <a:picLocks noChangeAspect="1" noChangeArrowheads="1"/>
                      </p:cNvPicPr>
                      <p:nvPr/>
                    </p:nvPicPr>
                    <p:blipFill>
                      <a:blip r:embed="rId5"/>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name="数式" r:id="rId3" imgW="2527200" imgH="609480" progId="Equation.3">
                  <p:embed/>
                </p:oleObj>
              </mc:Choice>
              <mc:Fallback>
                <p:oleObj name="数式" r:id="rId3" imgW="2527200" imgH="609480" progId="Equation.3">
                  <p:embed/>
                  <p:pic>
                    <p:nvPicPr>
                      <p:cNvPr id="0" name=""/>
                      <p:cNvPicPr>
                        <a:picLocks noChangeAspect="1" noChangeArrowheads="1"/>
                      </p:cNvPicPr>
                      <p:nvPr/>
                    </p:nvPicPr>
                    <p:blipFill>
                      <a:blip r:embed="rId4"/>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name="数式" r:id="rId5" imgW="3187440" imgH="698400" progId="Equation.3">
                  <p:embed/>
                </p:oleObj>
              </mc:Choice>
              <mc:Fallback>
                <p:oleObj name="数式" r:id="rId5" imgW="318744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name="数式" r:id="rId7" imgW="2171520" imgH="825480" progId="Equation.3">
                  <p:embed/>
                </p:oleObj>
              </mc:Choice>
              <mc:Fallback>
                <p:oleObj name="数式" r:id="rId7" imgW="2171520" imgH="825480" progId="Equation.3">
                  <p:embed/>
                  <p:pic>
                    <p:nvPicPr>
                      <p:cNvPr id="0" name=""/>
                      <p:cNvPicPr>
                        <a:picLocks noChangeAspect="1" noChangeArrowheads="1"/>
                      </p:cNvPicPr>
                      <p:nvPr/>
                    </p:nvPicPr>
                    <p:blipFill>
                      <a:blip r:embed="rId8"/>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name="Equation" r:id="rId9" imgW="3047760" imgH="1193760" progId="Equation.DSMT4">
                    <p:embed/>
                  </p:oleObj>
                </mc:Choice>
                <mc:Fallback>
                  <p:oleObj name="Equation" r:id="rId9" imgW="3047760" imgH="1193760" progId="Equation.DSMT4">
                    <p:embed/>
                    <p:pic>
                      <p:nvPicPr>
                        <p:cNvPr id="0" name=""/>
                        <p:cNvPicPr/>
                        <p:nvPr/>
                      </p:nvPicPr>
                      <p:blipFill>
                        <a:blip r:embed="rId10"/>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name="Equation" r:id="rId4" imgW="3288960" imgH="1790640" progId="Equation.DSMT4">
                  <p:embed/>
                </p:oleObj>
              </mc:Choice>
              <mc:Fallback>
                <p:oleObj name="Equation" r:id="rId4" imgW="3288960" imgH="1790640" progId="Equation.DSMT4">
                  <p:embed/>
                  <p:pic>
                    <p:nvPicPr>
                      <p:cNvPr id="0" name=""/>
                      <p:cNvPicPr>
                        <a:picLocks noChangeAspect="1" noChangeArrowheads="1"/>
                      </p:cNvPicPr>
                      <p:nvPr/>
                    </p:nvPicPr>
                    <p:blipFill>
                      <a:blip r:embed="rId5"/>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2" descr="http://www.learner.org/jnorth/images/graphics/mclass/Lat_Long.gif"/>
          <p:cNvPicPr>
            <a:picLocks noChangeAspect="1" noChangeArrowheads="1"/>
          </p:cNvPicPr>
          <p:nvPr/>
        </p:nvPicPr>
        <p:blipFill rotWithShape="1">
          <a:blip r:embed="rId3">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name="Equation" r:id="rId4" imgW="1244520" imgH="291960" progId="Equation.DSMT4">
                  <p:embed/>
                </p:oleObj>
              </mc:Choice>
              <mc:Fallback>
                <p:oleObj name="Equation" r:id="rId4" imgW="1244520" imgH="291960" progId="Equation.DSMT4">
                  <p:embed/>
                  <p:pic>
                    <p:nvPicPr>
                      <p:cNvPr id="0" name=""/>
                      <p:cNvPicPr>
                        <a:picLocks noChangeAspect="1" noChangeArrowheads="1"/>
                      </p:cNvPicPr>
                      <p:nvPr/>
                    </p:nvPicPr>
                    <p:blipFill>
                      <a:blip r:embed="rId5"/>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name="Equation" r:id="rId6" imgW="3098520" imgH="1079280" progId="Equation.DSMT4">
                  <p:embed/>
                </p:oleObj>
              </mc:Choice>
              <mc:Fallback>
                <p:oleObj name="Equation" r:id="rId6" imgW="3098520" imgH="1079280" progId="Equation.DSMT4">
                  <p:embed/>
                  <p:pic>
                    <p:nvPicPr>
                      <p:cNvPr id="0" name=""/>
                      <p:cNvPicPr>
                        <a:picLocks noChangeAspect="1" noChangeArrowheads="1"/>
                      </p:cNvPicPr>
                      <p:nvPr/>
                    </p:nvPicPr>
                    <p:blipFill>
                      <a:blip r:embed="rId7"/>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name="数式" r:id="rId3" imgW="291960" imgH="241200" progId="Equation.3">
                  <p:embed/>
                </p:oleObj>
              </mc:Choice>
              <mc:Fallback>
                <p:oleObj name="数式" r:id="rId3" imgW="291960" imgH="241200" progId="Equation.3">
                  <p:embed/>
                  <p:pic>
                    <p:nvPicPr>
                      <p:cNvPr id="0" name=""/>
                      <p:cNvPicPr>
                        <a:picLocks noChangeAspect="1" noChangeArrowheads="1"/>
                      </p:cNvPicPr>
                      <p:nvPr/>
                    </p:nvPicPr>
                    <p:blipFill>
                      <a:blip r:embed="rId4"/>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name="数式" r:id="rId5" imgW="469800" imgH="241200" progId="Equation.3">
                  <p:embed/>
                </p:oleObj>
              </mc:Choice>
              <mc:Fallback>
                <p:oleObj name="数式" r:id="rId5" imgW="469800" imgH="241200" progId="Equation.3">
                  <p:embed/>
                  <p:pic>
                    <p:nvPicPr>
                      <p:cNvPr id="0" name=""/>
                      <p:cNvPicPr>
                        <a:picLocks noChangeAspect="1" noChangeArrowheads="1"/>
                      </p:cNvPicPr>
                      <p:nvPr/>
                    </p:nvPicPr>
                    <p:blipFill>
                      <a:blip r:embed="rId6"/>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9" imgW="164880" imgH="228600" progId="Equation.3">
                    <p:embed/>
                  </p:oleObj>
                </mc:Choice>
                <mc:Fallback>
                  <p:oleObj name="数式" r:id="rId9" imgW="164880" imgH="228600" progId="Equation.3">
                    <p:embed/>
                    <p:pic>
                      <p:nvPicPr>
                        <p:cNvPr id="0" name=""/>
                        <p:cNvPicPr>
                          <a:picLocks noChangeAspect="1" noChangeArrowheads="1"/>
                        </p:cNvPicPr>
                        <p:nvPr/>
                      </p:nvPicPr>
                      <p:blipFill>
                        <a:blip r:embed="rId10"/>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1" imgW="164880" imgH="241200" progId="Equation.3">
                    <p:embed/>
                  </p:oleObj>
                </mc:Choice>
                <mc:Fallback>
                  <p:oleObj name="数式" r:id="rId11" imgW="164880" imgH="241200" progId="Equation.3">
                    <p:embed/>
                    <p:pic>
                      <p:nvPicPr>
                        <p:cNvPr id="0" name=""/>
                        <p:cNvPicPr>
                          <a:picLocks noChangeAspect="1" noChangeArrowheads="1"/>
                        </p:cNvPicPr>
                        <p:nvPr/>
                      </p:nvPicPr>
                      <p:blipFill>
                        <a:blip r:embed="rId12"/>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name="数式" r:id="rId13" imgW="164880" imgH="228600" progId="Equation.3">
                    <p:embed/>
                  </p:oleObj>
                </mc:Choice>
                <mc:Fallback>
                  <p:oleObj name="数式" r:id="rId13" imgW="164880" imgH="228600" progId="Equation.3">
                    <p:embed/>
                    <p:pic>
                      <p:nvPicPr>
                        <p:cNvPr id="0" name=""/>
                        <p:cNvPicPr>
                          <a:picLocks noChangeAspect="1" noChangeArrowheads="1"/>
                        </p:cNvPicPr>
                        <p:nvPr/>
                      </p:nvPicPr>
                      <p:blipFill>
                        <a:blip r:embed="rId14"/>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15" imgW="164880" imgH="228600" progId="Equation.3">
                    <p:embed/>
                  </p:oleObj>
                </mc:Choice>
                <mc:Fallback>
                  <p:oleObj name="数式" r:id="rId15" imgW="164880" imgH="228600" progId="Equation.3">
                    <p:embed/>
                    <p:pic>
                      <p:nvPicPr>
                        <p:cNvPr id="0" name=""/>
                        <p:cNvPicPr>
                          <a:picLocks noChangeAspect="1" noChangeArrowheads="1"/>
                        </p:cNvPicPr>
                        <p:nvPr/>
                      </p:nvPicPr>
                      <p:blipFill>
                        <a:blip r:embed="rId16"/>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7" imgW="164880" imgH="241200" progId="Equation.3">
                    <p:embed/>
                  </p:oleObj>
                </mc:Choice>
                <mc:Fallback>
                  <p:oleObj name="数式" r:id="rId17" imgW="164880" imgH="241200" progId="Equation.3">
                    <p:embed/>
                    <p:pic>
                      <p:nvPicPr>
                        <p:cNvPr id="0" name=""/>
                        <p:cNvPicPr>
                          <a:picLocks noChangeAspect="1" noChangeArrowheads="1"/>
                        </p:cNvPicPr>
                        <p:nvPr/>
                      </p:nvPicPr>
                      <p:blipFill>
                        <a:blip r:embed="rId18"/>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480F04E-53FC-42B9-9699-3E69C2C9045E}"/>
              </a:ext>
            </a:extLst>
          </p:cNvPr>
          <p:cNvSpPr txBox="1"/>
          <p:nvPr/>
        </p:nvSpPr>
        <p:spPr>
          <a:xfrm>
            <a:off x="6535739" y="3161169"/>
            <a:ext cx="2590796" cy="2677656"/>
          </a:xfrm>
          <a:prstGeom prst="rect">
            <a:avLst/>
          </a:prstGeom>
          <a:noFill/>
        </p:spPr>
        <p:txBody>
          <a:bodyPr wrap="square" rtlCol="0">
            <a:spAutoFit/>
          </a:bodyPr>
          <a:lstStyle/>
          <a:p>
            <a:r>
              <a:rPr lang="en-US" sz="2400" dirty="0">
                <a:solidFill>
                  <a:srgbClr val="FF0000"/>
                </a:solidFill>
                <a:latin typeface="+mj-lt"/>
              </a:rPr>
              <a:t>Note that in addition to rotation, linear acceleration can also contribute to non-inertial effects.</a:t>
            </a:r>
          </a:p>
        </p:txBody>
      </p:sp>
    </p:spTree>
    <p:extLst>
      <p:ext uri="{BB962C8B-B14F-4D97-AF65-F5344CB8AC3E}">
        <p14:creationId xmlns:p14="http://schemas.microsoft.com/office/powerpoint/2010/main" val="33440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name="Equation" r:id="rId3" imgW="4178160" imgH="2361960" progId="Equation.DSMT4">
                  <p:embed/>
                </p:oleObj>
              </mc:Choice>
              <mc:Fallback>
                <p:oleObj name="Equation" r:id="rId3" imgW="4178160" imgH="2361960" progId="Equation.DSMT4">
                  <p:embed/>
                  <p:pic>
                    <p:nvPicPr>
                      <p:cNvPr id="0" name=""/>
                      <p:cNvPicPr>
                        <a:picLocks noChangeAspect="1" noChangeArrowheads="1"/>
                      </p:cNvPicPr>
                      <p:nvPr/>
                    </p:nvPicPr>
                    <p:blipFill>
                      <a:blip r:embed="rId4"/>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0" name=""/>
                      <p:cNvPicPr>
                        <a:picLocks noChangeAspect="1" noChangeArrowheads="1"/>
                      </p:cNvPicPr>
                      <p:nvPr/>
                    </p:nvPicPr>
                    <p:blipFill>
                      <a:blip r:embed="rId8"/>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0" name=""/>
                      <p:cNvPicPr>
                        <a:picLocks noChangeAspect="1" noChangeArrowheads="1"/>
                      </p:cNvPicPr>
                      <p:nvPr/>
                    </p:nvPicPr>
                    <p:blipFill>
                      <a:blip r:embed="rId10"/>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name="Equation" r:id="rId11" imgW="1358640" imgH="2577960" progId="Equation.DSMT4">
                  <p:embed/>
                </p:oleObj>
              </mc:Choice>
              <mc:Fallback>
                <p:oleObj name="Equation" r:id="rId11" imgW="1358640" imgH="2577960" progId="Equation.DSMT4">
                  <p:embed/>
                  <p:pic>
                    <p:nvPicPr>
                      <p:cNvPr id="0" name=""/>
                      <p:cNvPicPr>
                        <a:picLocks noChangeAspect="1" noChangeArrowheads="1"/>
                      </p:cNvPicPr>
                      <p:nvPr/>
                    </p:nvPicPr>
                    <p:blipFill>
                      <a:blip r:embed="rId12"/>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name="Equation" r:id="rId13" imgW="1803240" imgH="901440" progId="Equation.DSMT4">
                  <p:embed/>
                </p:oleObj>
              </mc:Choice>
              <mc:Fallback>
                <p:oleObj name="Equation" r:id="rId13" imgW="1803240" imgH="901440" progId="Equation.DSMT4">
                  <p:embed/>
                  <p:pic>
                    <p:nvPicPr>
                      <p:cNvPr id="0" name=""/>
                      <p:cNvPicPr/>
                      <p:nvPr/>
                    </p:nvPicPr>
                    <p:blipFill>
                      <a:blip r:embed="rId14"/>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name="Equation" r:id="rId15" imgW="1765080" imgH="457200" progId="Equation.DSMT4">
                  <p:embed/>
                </p:oleObj>
              </mc:Choice>
              <mc:Fallback>
                <p:oleObj name="Equation" r:id="rId15" imgW="1765080" imgH="457200" progId="Equation.DSMT4">
                  <p:embed/>
                  <p:pic>
                    <p:nvPicPr>
                      <p:cNvPr id="0" name=""/>
                      <p:cNvPicPr/>
                      <p:nvPr/>
                    </p:nvPicPr>
                    <p:blipFill>
                      <a:blip r:embed="rId16"/>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name="Equation" r:id="rId13" imgW="6032160" imgH="1815840" progId="Equation.DSMT4">
                  <p:embed/>
                </p:oleObj>
              </mc:Choice>
              <mc:Fallback>
                <p:oleObj name="Equation" r:id="rId13" imgW="6032160" imgH="1815840" progId="Equation.DSMT4">
                  <p:embed/>
                  <p:pic>
                    <p:nvPicPr>
                      <p:cNvPr id="0" name=""/>
                      <p:cNvPicPr/>
                      <p:nvPr/>
                    </p:nvPicPr>
                    <p:blipFill>
                      <a:blip r:embed="rId14"/>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name="Equation" r:id="rId15" imgW="2552400" imgH="228600" progId="Equation.DSMT4">
                  <p:embed/>
                </p:oleObj>
              </mc:Choice>
              <mc:Fallback>
                <p:oleObj name="Equation" r:id="rId15" imgW="2552400" imgH="228600" progId="Equation.DSMT4">
                  <p:embed/>
                  <p:pic>
                    <p:nvPicPr>
                      <p:cNvPr id="0" name=""/>
                      <p:cNvPicPr/>
                      <p:nvPr/>
                    </p:nvPicPr>
                    <p:blipFill>
                      <a:blip r:embed="rId16"/>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name="Equation" r:id="rId2" imgW="6045120" imgH="1815840" progId="Equation.DSMT4">
                  <p:embed/>
                </p:oleObj>
              </mc:Choice>
              <mc:Fallback>
                <p:oleObj name="Equation" r:id="rId2" imgW="6045120" imgH="1815840" progId="Equation.DSMT4">
                  <p:embed/>
                  <p:pic>
                    <p:nvPicPr>
                      <p:cNvPr id="0" name=""/>
                      <p:cNvPicPr/>
                      <p:nvPr/>
                    </p:nvPicPr>
                    <p:blipFill>
                      <a:blip r:embed="rId3"/>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name="Equation" r:id="rId4" imgW="3314520" imgH="749160" progId="Equation.DSMT4">
                  <p:embed/>
                </p:oleObj>
              </mc:Choice>
              <mc:Fallback>
                <p:oleObj name="Equation" r:id="rId4" imgW="3314520" imgH="749160" progId="Equation.DSMT4">
                  <p:embed/>
                  <p:pic>
                    <p:nvPicPr>
                      <p:cNvPr id="0" name=""/>
                      <p:cNvPicPr/>
                      <p:nvPr/>
                    </p:nvPicPr>
                    <p:blipFill>
                      <a:blip r:embed="rId5"/>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1161065693"/>
              </p:ext>
            </p:extLst>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name="Equation" r:id="rId6" imgW="3644640" imgH="1130040" progId="Equation.DSMT4">
                  <p:embed/>
                </p:oleObj>
              </mc:Choice>
              <mc:Fallback>
                <p:oleObj name="Equation" r:id="rId6" imgW="3644640" imgH="1130040" progId="Equation.DSMT4">
                  <p:embed/>
                  <p:pic>
                    <p:nvPicPr>
                      <p:cNvPr id="0" name=""/>
                      <p:cNvPicPr/>
                      <p:nvPr/>
                    </p:nvPicPr>
                    <p:blipFill>
                      <a:blip r:embed="rId7"/>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9361763"/>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name="Equation" r:id="rId13" imgW="5130720" imgH="1638000" progId="Equation.DSMT4">
                  <p:embed/>
                </p:oleObj>
              </mc:Choice>
              <mc:Fallback>
                <p:oleObj name="Equation" r:id="rId13" imgW="5130720" imgH="1638000" progId="Equation.DSMT4">
                  <p:embed/>
                  <p:pic>
                    <p:nvPicPr>
                      <p:cNvPr id="0" name=""/>
                      <p:cNvPicPr/>
                      <p:nvPr/>
                    </p:nvPicPr>
                    <p:blipFill>
                      <a:blip r:embed="rId14"/>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name="Equation" r:id="rId3" imgW="3162240" imgH="990360" progId="Equation.DSMT4">
                  <p:embed/>
                </p:oleObj>
              </mc:Choice>
              <mc:Fallback>
                <p:oleObj name="Equation" r:id="rId3" imgW="3162240" imgH="990360" progId="Equation.DSMT4">
                  <p:embed/>
                  <p:pic>
                    <p:nvPicPr>
                      <p:cNvPr id="0" name=""/>
                      <p:cNvPicPr>
                        <a:picLocks noChangeAspect="1" noChangeArrowheads="1"/>
                      </p:cNvPicPr>
                      <p:nvPr/>
                    </p:nvPicPr>
                    <p:blipFill>
                      <a:blip r:embed="rId4"/>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Equation" r:id="rId5" imgW="3848040" imgH="1041120" progId="Equation.DSMT4">
                  <p:embed/>
                </p:oleObj>
              </mc:Choice>
              <mc:Fallback>
                <p:oleObj name="Equation" r:id="rId5" imgW="3848040" imgH="1041120" progId="Equation.DSMT4">
                  <p:embed/>
                  <p:pic>
                    <p:nvPicPr>
                      <p:cNvPr id="0" name=""/>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6397</TotalTime>
  <Words>1059</Words>
  <Application>Microsoft Office PowerPoint</Application>
  <PresentationFormat>On-screen Show (4:3)</PresentationFormat>
  <Paragraphs>188</Paragraphs>
  <Slides>24</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360</cp:revision>
  <cp:lastPrinted>2020-09-05T19:34:59Z</cp:lastPrinted>
  <dcterms:created xsi:type="dcterms:W3CDTF">2012-01-10T18:32:24Z</dcterms:created>
  <dcterms:modified xsi:type="dcterms:W3CDTF">2022-09-01T02:49:40Z</dcterms:modified>
</cp:coreProperties>
</file>