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54" r:id="rId3"/>
    <p:sldId id="378" r:id="rId4"/>
    <p:sldId id="379" r:id="rId5"/>
    <p:sldId id="389" r:id="rId6"/>
    <p:sldId id="390" r:id="rId7"/>
    <p:sldId id="391" r:id="rId8"/>
    <p:sldId id="392" r:id="rId9"/>
    <p:sldId id="393" r:id="rId10"/>
    <p:sldId id="394"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1" r:id="rId26"/>
    <p:sldId id="412" r:id="rId27"/>
    <p:sldId id="413" r:id="rId28"/>
    <p:sldId id="414"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3444" autoAdjust="0"/>
  </p:normalViewPr>
  <p:slideViewPr>
    <p:cSldViewPr>
      <p:cViewPr varScale="1">
        <p:scale>
          <a:sx n="59" d="100"/>
          <a:sy n="59" d="100"/>
        </p:scale>
        <p:origin x="1132" y="48"/>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9/7/2022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9/7/2022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justify how this might work.</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9/9/2022</a:t>
            </a:r>
            <a:endParaRPr lang="en-US" dirty="0"/>
          </a:p>
        </p:txBody>
      </p:sp>
      <p:sp>
        <p:nvSpPr>
          <p:cNvPr id="5" name="Footer Placeholder 4"/>
          <p:cNvSpPr>
            <a:spLocks noGrp="1"/>
          </p:cNvSpPr>
          <p:nvPr>
            <p:ph type="ftr" sz="quarter" idx="11"/>
          </p:nvPr>
        </p:nvSpPr>
        <p:spPr/>
        <p:txBody>
          <a:bodyPr/>
          <a:lstStyle/>
          <a:p>
            <a:r>
              <a:rPr lang="en-US"/>
              <a:t>PHY 711  Fall 2022 --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9/9/2022</a:t>
            </a:r>
            <a:endParaRPr lang="en-US" dirty="0"/>
          </a:p>
        </p:txBody>
      </p:sp>
      <p:sp>
        <p:nvSpPr>
          <p:cNvPr id="8" name="Footer Placeholder 7"/>
          <p:cNvSpPr>
            <a:spLocks noGrp="1"/>
          </p:cNvSpPr>
          <p:nvPr>
            <p:ph type="ftr" sz="quarter" idx="11"/>
          </p:nvPr>
        </p:nvSpPr>
        <p:spPr/>
        <p:txBody>
          <a:bodyPr/>
          <a:lstStyle/>
          <a:p>
            <a:r>
              <a:rPr lang="en-US"/>
              <a:t>PHY 711  Fall 2022 --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9/9/2022</a:t>
            </a:r>
            <a:endParaRPr lang="en-US" dirty="0"/>
          </a:p>
        </p:txBody>
      </p:sp>
      <p:sp>
        <p:nvSpPr>
          <p:cNvPr id="4" name="Footer Placeholder 3"/>
          <p:cNvSpPr>
            <a:spLocks noGrp="1"/>
          </p:cNvSpPr>
          <p:nvPr>
            <p:ph type="ftr" sz="quarter" idx="11"/>
          </p:nvPr>
        </p:nvSpPr>
        <p:spPr/>
        <p:txBody>
          <a:bodyPr/>
          <a:lstStyle/>
          <a:p>
            <a:r>
              <a:rPr lang="en-US"/>
              <a:t>PHY 711  Fall 2022 --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9/9/2022</a:t>
            </a:r>
            <a:endParaRPr lang="en-US" dirty="0"/>
          </a:p>
        </p:txBody>
      </p:sp>
      <p:sp>
        <p:nvSpPr>
          <p:cNvPr id="6" name="Footer Placeholder 5"/>
          <p:cNvSpPr>
            <a:spLocks noGrp="1"/>
          </p:cNvSpPr>
          <p:nvPr>
            <p:ph type="ftr" sz="quarter" idx="11"/>
          </p:nvPr>
        </p:nvSpPr>
        <p:spPr/>
        <p:txBody>
          <a:bodyPr/>
          <a:lstStyle/>
          <a:p>
            <a:r>
              <a:rPr lang="en-US"/>
              <a:t>PHY 711  Fall 2022 --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9/9/2022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1.bin"/><Relationship Id="rId7"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19.wmf"/><Relationship Id="rId5" Type="http://schemas.openxmlformats.org/officeDocument/2006/relationships/image" Target="../media/image16.png"/><Relationship Id="rId10" Type="http://schemas.openxmlformats.org/officeDocument/2006/relationships/oleObject" Target="../embeddings/oleObject14.bin"/><Relationship Id="rId4" Type="http://schemas.openxmlformats.org/officeDocument/2006/relationships/image" Target="../media/image15.wmf"/><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0.png"/><Relationship Id="rId7" Type="http://schemas.openxmlformats.org/officeDocument/2006/relationships/image" Target="../media/image22.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21.wmf"/><Relationship Id="rId4" Type="http://schemas.openxmlformats.org/officeDocument/2006/relationships/oleObject" Target="../embeddings/oleObject15.bin"/><Relationship Id="rId9" Type="http://schemas.openxmlformats.org/officeDocument/2006/relationships/image" Target="../media/image23.wmf"/></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8.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5.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1.bin"/><Relationship Id="rId14" Type="http://schemas.openxmlformats.org/officeDocument/2006/relationships/image" Target="../media/image29.wmf"/></Relationships>
</file>

<file path=ppt/slides/_rels/slide15.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oleObject" Target="../embeddings/oleObject24.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27.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0.bin"/><Relationship Id="rId1" Type="http://schemas.openxmlformats.org/officeDocument/2006/relationships/slideLayout" Target="../slideLayouts/slideLayout7.xml"/><Relationship Id="rId5" Type="http://schemas.openxmlformats.org/officeDocument/2006/relationships/image" Target="../media/image37.wmf"/><Relationship Id="rId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3.bin"/><Relationship Id="rId4" Type="http://schemas.openxmlformats.org/officeDocument/2006/relationships/image" Target="../media/image3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6.bin"/><Relationship Id="rId10" Type="http://schemas.openxmlformats.org/officeDocument/2006/relationships/image" Target="../media/image42.wmf"/><Relationship Id="rId4" Type="http://schemas.openxmlformats.org/officeDocument/2006/relationships/image" Target="../media/image40.wmf"/><Relationship Id="rId9" Type="http://schemas.openxmlformats.org/officeDocument/2006/relationships/oleObject" Target="../embeddings/oleObject38.bin"/></Relationships>
</file>

<file path=ppt/slides/_rels/slide21.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9.bin"/><Relationship Id="rId7" Type="http://schemas.openxmlformats.org/officeDocument/2006/relationships/oleObject" Target="../embeddings/oleObject41.bin"/><Relationship Id="rId12" Type="http://schemas.openxmlformats.org/officeDocument/2006/relationships/image" Target="../media/image46.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3.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5.wmf"/><Relationship Id="rId4" Type="http://schemas.openxmlformats.org/officeDocument/2006/relationships/image" Target="../media/image33.wmf"/><Relationship Id="rId9"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5.bin"/><Relationship Id="rId10" Type="http://schemas.openxmlformats.org/officeDocument/2006/relationships/image" Target="../media/image48.wmf"/><Relationship Id="rId4" Type="http://schemas.openxmlformats.org/officeDocument/2006/relationships/image" Target="../media/image33.wmf"/><Relationship Id="rId9" Type="http://schemas.openxmlformats.org/officeDocument/2006/relationships/oleObject" Target="../embeddings/oleObject4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9.bin"/><Relationship Id="rId4" Type="http://schemas.openxmlformats.org/officeDocument/2006/relationships/image" Target="../media/image49.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2.wmf"/><Relationship Id="rId5" Type="http://schemas.openxmlformats.org/officeDocument/2006/relationships/oleObject" Target="../embeddings/oleObject51.bin"/><Relationship Id="rId4" Type="http://schemas.openxmlformats.org/officeDocument/2006/relationships/image" Target="../media/image51.wmf"/></Relationships>
</file>

<file path=ppt/slides/_rels/slide25.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54.wmf"/><Relationship Id="rId4" Type="http://schemas.openxmlformats.org/officeDocument/2006/relationships/oleObject" Target="../embeddings/oleObject52.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58.wmf"/><Relationship Id="rId5" Type="http://schemas.openxmlformats.org/officeDocument/2006/relationships/oleObject" Target="../embeddings/oleObject56.bin"/><Relationship Id="rId4" Type="http://schemas.openxmlformats.org/officeDocument/2006/relationships/image" Target="../media/image57.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9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name="Equation" r:id="rId3" imgW="5346360" imgH="4267080" progId="Equation.DSMT4">
                  <p:embed/>
                </p:oleObj>
              </mc:Choice>
              <mc:Fallback>
                <p:oleObj name="Equation" r:id="rId3" imgW="5346360" imgH="4267080" progId="Equation.DSMT4">
                  <p:embed/>
                  <p:pic>
                    <p:nvPicPr>
                      <p:cNvPr id="0" name=""/>
                      <p:cNvPicPr>
                        <a:picLocks noChangeAspect="1" noChangeArrowheads="1"/>
                      </p:cNvPicPr>
                      <p:nvPr/>
                    </p:nvPicPr>
                    <p:blipFill>
                      <a:blip r:embed="rId4"/>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pic>
        <p:nvPicPr>
          <p:cNvPr id="83970" name="Picture 2" descr="http://upload.wikimedia.org/wikipedia/commons/thumb/d/df/Alembert.jpg/330px-Alemb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name="Equation" r:id="rId4" imgW="6032160" imgH="2171520" progId="Equation.DSMT4">
                  <p:embed/>
                </p:oleObj>
              </mc:Choice>
              <mc:Fallback>
                <p:oleObj name="Equation" r:id="rId4"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5"/>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name="Equation" r:id="rId3" imgW="5956200" imgH="622080" progId="Equation.DSMT4">
                  <p:embed/>
                </p:oleObj>
              </mc:Choice>
              <mc:Fallback>
                <p:oleObj name="Equation" r:id="rId3" imgW="5956200" imgH="622080" progId="Equation.DSMT4">
                  <p:embed/>
                  <p:pic>
                    <p:nvPicPr>
                      <p:cNvPr id="5" name="Object 4"/>
                      <p:cNvPicPr/>
                      <p:nvPr/>
                    </p:nvPicPr>
                    <p:blipFill>
                      <a:blip r:embed="rId4"/>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5"/>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name="Equation" r:id="rId6" imgW="1866600" imgH="901440" progId="Equation.DSMT4">
                  <p:embed/>
                </p:oleObj>
              </mc:Choice>
              <mc:Fallback>
                <p:oleObj name="Equation" r:id="rId6" imgW="1866600" imgH="901440" progId="Equation.DSMT4">
                  <p:embed/>
                  <p:pic>
                    <p:nvPicPr>
                      <p:cNvPr id="9" name="Object 8"/>
                      <p:cNvPicPr/>
                      <p:nvPr/>
                    </p:nvPicPr>
                    <p:blipFill>
                      <a:blip r:embed="rId7"/>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name="Equation" r:id="rId8" imgW="1523880" imgH="1015920" progId="Equation.DSMT4">
                  <p:embed/>
                </p:oleObj>
              </mc:Choice>
              <mc:Fallback>
                <p:oleObj name="Equation" r:id="rId8" imgW="1523880" imgH="1015920" progId="Equation.DSMT4">
                  <p:embed/>
                  <p:pic>
                    <p:nvPicPr>
                      <p:cNvPr id="11" name="Object 10"/>
                      <p:cNvPicPr/>
                      <p:nvPr/>
                    </p:nvPicPr>
                    <p:blipFill>
                      <a:blip r:embed="rId9"/>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name="Equation" r:id="rId10" imgW="2565360" imgH="431640" progId="Equation.DSMT4">
                  <p:embed/>
                </p:oleObj>
              </mc:Choice>
              <mc:Fallback>
                <p:oleObj name="Equation" r:id="rId10" imgW="256536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1"/>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p:cNvPicPr>
            <a:picLocks noChangeAspect="1"/>
          </p:cNvPicPr>
          <p:nvPr/>
        </p:nvPicPr>
        <p:blipFill>
          <a:blip r:embed="rId3"/>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name="Equation" r:id="rId4" imgW="2425680" imgH="952200" progId="Equation.DSMT4">
                  <p:embed/>
                </p:oleObj>
              </mc:Choice>
              <mc:Fallback>
                <p:oleObj name="Equation" r:id="rId4" imgW="2425680" imgH="952200" progId="Equation.DSMT4">
                  <p:embed/>
                  <p:pic>
                    <p:nvPicPr>
                      <p:cNvPr id="8" name="Object 7"/>
                      <p:cNvPicPr/>
                      <p:nvPr/>
                    </p:nvPicPr>
                    <p:blipFill>
                      <a:blip r:embed="rId5"/>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name="Equation" r:id="rId6" imgW="2082600" imgH="1574640" progId="Equation.DSMT4">
                  <p:embed/>
                </p:oleObj>
              </mc:Choice>
              <mc:Fallback>
                <p:oleObj name="Equation" r:id="rId6" imgW="2082600" imgH="1574640" progId="Equation.DSMT4">
                  <p:embed/>
                  <p:pic>
                    <p:nvPicPr>
                      <p:cNvPr id="9" name="Object 8"/>
                      <p:cNvPicPr/>
                      <p:nvPr/>
                    </p:nvPicPr>
                    <p:blipFill>
                      <a:blip r:embed="rId7"/>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name="Equation" r:id="rId8" imgW="2539800" imgH="431640" progId="Equation.DSMT4">
                  <p:embed/>
                </p:oleObj>
              </mc:Choice>
              <mc:Fallback>
                <p:oleObj name="Equation" r:id="rId8" imgW="2539800" imgH="43164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9"/>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8" name="Object 7"/>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name="Equation" r:id="rId5" imgW="1536480" imgH="482400" progId="Equation.DSMT4">
                    <p:embed/>
                  </p:oleObj>
                </mc:Choice>
                <mc:Fallback>
                  <p:oleObj name="Equation" r:id="rId5" imgW="1536480" imgH="482400" progId="Equation.DSMT4">
                    <p:embed/>
                    <p:pic>
                      <p:nvPicPr>
                        <p:cNvPr id="9" name="Object 8"/>
                        <p:cNvPicPr>
                          <a:picLocks noChangeAspect="1" noChangeArrowheads="1"/>
                        </p:cNvPicPr>
                        <p:nvPr/>
                      </p:nvPicPr>
                      <p:blipFill>
                        <a:blip r:embed="rId6"/>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460208818"/>
              </p:ext>
            </p:extLst>
          </p:nvPr>
        </p:nvGraphicFramePr>
        <p:xfrm>
          <a:off x="666750" y="2835275"/>
          <a:ext cx="5011738" cy="3413125"/>
        </p:xfrm>
        <a:graphic>
          <a:graphicData uri="http://schemas.openxmlformats.org/presentationml/2006/ole">
            <mc:AlternateContent xmlns:mc="http://schemas.openxmlformats.org/markup-compatibility/2006">
              <mc:Choice xmlns:v="urn:schemas-microsoft-com:vml" Requires="v">
                <p:oleObj name="数式" r:id="rId7" imgW="2590560" imgH="1777680" progId="Equation.3">
                  <p:embed/>
                </p:oleObj>
              </mc:Choice>
              <mc:Fallback>
                <p:oleObj name="数式" r:id="rId7" imgW="2590560" imgH="1777680" progId="Equation.3">
                  <p:embed/>
                  <p:pic>
                    <p:nvPicPr>
                      <p:cNvPr id="10" name="Object 9"/>
                      <p:cNvPicPr>
                        <a:picLocks noChangeAspect="1" noChangeArrowheads="1"/>
                      </p:cNvPicPr>
                      <p:nvPr/>
                    </p:nvPicPr>
                    <p:blipFill>
                      <a:blip r:embed="rId8"/>
                      <a:srcRect/>
                      <a:stretch>
                        <a:fillRect/>
                      </a:stretch>
                    </p:blipFill>
                    <p:spPr bwMode="auto">
                      <a:xfrm>
                        <a:off x="666750" y="2835275"/>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name="Equation" r:id="rId9" imgW="1955520" imgH="203040" progId="Equation.DSMT4">
                  <p:embed/>
                </p:oleObj>
              </mc:Choice>
              <mc:Fallback>
                <p:oleObj name="Equation" r:id="rId9"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0"/>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name="Equation" r:id="rId11" imgW="1701720" imgH="609480" progId="Equation.DSMT4">
                  <p:embed/>
                </p:oleObj>
              </mc:Choice>
              <mc:Fallback>
                <p:oleObj name="Equation" r:id="rId11"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2"/>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name="Equation" r:id="rId13" imgW="1485720" imgH="431640" progId="Equation.DSMT4">
                  <p:embed/>
                </p:oleObj>
              </mc:Choice>
              <mc:Fallback>
                <p:oleObj name="Equation" r:id="rId13"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4"/>
                      <a:stretch>
                        <a:fillRect/>
                      </a:stretch>
                    </p:blipFill>
                    <p:spPr>
                      <a:xfrm>
                        <a:off x="5533160" y="1174091"/>
                        <a:ext cx="3139001" cy="912188"/>
                      </a:xfrm>
                      <a:prstGeom prst="rect">
                        <a:avLst/>
                      </a:prstGeom>
                    </p:spPr>
                  </p:pic>
                </p:oleObj>
              </mc:Fallback>
            </mc:AlternateContent>
          </a:graphicData>
        </a:graphic>
      </p:graphicFrame>
    </p:spTree>
    <p:extLst>
      <p:ext uri="{BB962C8B-B14F-4D97-AF65-F5344CB8AC3E}">
        <p14:creationId xmlns:p14="http://schemas.microsoft.com/office/powerpoint/2010/main" val="4268777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name="Equation" r:id="rId2" imgW="4508280" imgH="1981080" progId="Equation.DSMT4">
                  <p:embed/>
                </p:oleObj>
              </mc:Choice>
              <mc:Fallback>
                <p:oleObj name="Equation" r:id="rId2"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3"/>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name="Equation" r:id="rId2" imgW="2603160" imgH="1320480" progId="Equation.DSMT4">
                  <p:embed/>
                </p:oleObj>
              </mc:Choice>
              <mc:Fallback>
                <p:oleObj name="Equation" r:id="rId2"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3"/>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name="Equation" r:id="rId3" imgW="3416040" imgH="2489040" progId="Equation.DSMT4">
                  <p:embed/>
                </p:oleObj>
              </mc:Choice>
              <mc:Fallback>
                <p:oleObj name="Equation" r:id="rId3" imgW="3416040" imgH="2489040" progId="Equation.DSMT4">
                  <p:embed/>
                  <p:pic>
                    <p:nvPicPr>
                      <p:cNvPr id="5" name="Object 4"/>
                      <p:cNvPicPr>
                        <a:picLocks noChangeAspect="1" noChangeArrowheads="1"/>
                      </p:cNvPicPr>
                      <p:nvPr/>
                    </p:nvPicPr>
                    <p:blipFill>
                      <a:blip r:embed="rId4"/>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name="Equation" r:id="rId9" imgW="723600" imgH="1002960" progId="Equation.DSMT4">
                  <p:embed/>
                </p:oleObj>
              </mc:Choice>
              <mc:Fallback>
                <p:oleObj name="Equation" r:id="rId9" imgW="723600" imgH="1002960" progId="Equation.DSMT4">
                  <p:embed/>
                  <p:pic>
                    <p:nvPicPr>
                      <p:cNvPr id="12" name="Object 11"/>
                      <p:cNvPicPr/>
                      <p:nvPr/>
                    </p:nvPicPr>
                    <p:blipFill>
                      <a:blip r:embed="rId10"/>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9/9/2022</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2022 -- Lecture 9</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name="Equation" r:id="rId2" imgW="2590560" imgH="482400" progId="Equation.DSMT4">
                  <p:embed/>
                </p:oleObj>
              </mc:Choice>
              <mc:Fallback>
                <p:oleObj name="Equation" r:id="rId2"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3"/>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name="Equation" r:id="rId4" imgW="2400120" imgH="1028520" progId="Equation.DSMT4">
                  <p:embed/>
                </p:oleObj>
              </mc:Choice>
              <mc:Fallback>
                <p:oleObj name="Equation" r:id="rId4"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5"/>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name="Equation" r:id="rId3" imgW="5067000" imgH="3035160" progId="Equation.DSMT4">
                  <p:embed/>
                </p:oleObj>
              </mc:Choice>
              <mc:Fallback>
                <p:oleObj name="Equation" r:id="rId3" imgW="5067000" imgH="3035160" progId="Equation.DSMT4">
                  <p:embed/>
                  <p:pic>
                    <p:nvPicPr>
                      <p:cNvPr id="5" name="Object 4"/>
                      <p:cNvPicPr>
                        <a:picLocks noChangeAspect="1" noChangeArrowheads="1"/>
                      </p:cNvPicPr>
                      <p:nvPr/>
                    </p:nvPicPr>
                    <p:blipFill>
                      <a:blip r:embed="rId4"/>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name="Equation" r:id="rId7" imgW="1625400" imgH="368280" progId="Equation.DSMT4">
                  <p:embed/>
                </p:oleObj>
              </mc:Choice>
              <mc:Fallback>
                <p:oleObj name="Equation" r:id="rId7" imgW="1625400" imgH="368280" progId="Equation.DSMT4">
                  <p:embed/>
                  <p:pic>
                    <p:nvPicPr>
                      <p:cNvPr id="11" name="Object 10"/>
                      <p:cNvPicPr/>
                      <p:nvPr/>
                    </p:nvPicPr>
                    <p:blipFill>
                      <a:blip r:embed="rId8"/>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218874" y="4965799"/>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4442E27-689C-C38C-6EEF-5E22F9551CE1}"/>
              </a:ext>
            </a:extLst>
          </p:cNvPr>
          <p:cNvPicPr>
            <a:picLocks noChangeAspect="1"/>
          </p:cNvPicPr>
          <p:nvPr/>
        </p:nvPicPr>
        <p:blipFill>
          <a:blip r:embed="rId3"/>
          <a:stretch>
            <a:fillRect/>
          </a:stretch>
        </p:blipFill>
        <p:spPr>
          <a:xfrm>
            <a:off x="676074" y="1511201"/>
            <a:ext cx="8467925" cy="41684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name="数式" r:id="rId3" imgW="2844720" imgH="1396800" progId="Equation.3">
                  <p:embed/>
                </p:oleObj>
              </mc:Choice>
              <mc:Fallback>
                <p:oleObj name="数式" r:id="rId3" imgW="2844720" imgH="1396800" progId="Equation.3">
                  <p:embed/>
                  <p:pic>
                    <p:nvPicPr>
                      <p:cNvPr id="5" name="Object 4"/>
                      <p:cNvPicPr>
                        <a:picLocks noChangeAspect="1" noChangeArrowheads="1"/>
                      </p:cNvPicPr>
                      <p:nvPr/>
                    </p:nvPicPr>
                    <p:blipFill>
                      <a:blip r:embed="rId4"/>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name="Equation" r:id="rId9" imgW="5206680" imgH="1714320" progId="Equation.DSMT4">
                  <p:embed/>
                </p:oleObj>
              </mc:Choice>
              <mc:Fallback>
                <p:oleObj name="Equation" r:id="rId9" imgW="5206680" imgH="1714320" progId="Equation.DSMT4">
                  <p:embed/>
                  <p:pic>
                    <p:nvPicPr>
                      <p:cNvPr id="12" name="Object 11"/>
                      <p:cNvPicPr>
                        <a:picLocks noChangeAspect="1" noChangeArrowheads="1"/>
                      </p:cNvPicPr>
                      <p:nvPr/>
                    </p:nvPicPr>
                    <p:blipFill>
                      <a:blip r:embed="rId10"/>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12" name="Object 11"/>
                      <p:cNvPicPr>
                        <a:picLocks noChangeAspect="1" noChangeArrowheads="1"/>
                      </p:cNvPicPr>
                      <p:nvPr/>
                    </p:nvPicPr>
                    <p:blipFill>
                      <a:blip r:embed="rId8"/>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13" name="Object 12"/>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5" name="Object 4"/>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521716517"/>
              </p:ext>
            </p:extLst>
          </p:nvPr>
        </p:nvGraphicFramePr>
        <p:xfrm>
          <a:off x="1155926" y="1587061"/>
          <a:ext cx="6273800" cy="2874962"/>
        </p:xfrm>
        <a:graphic>
          <a:graphicData uri="http://schemas.openxmlformats.org/presentationml/2006/ole">
            <mc:AlternateContent xmlns:mc="http://schemas.openxmlformats.org/markup-compatibility/2006">
              <mc:Choice xmlns:v="urn:schemas-microsoft-com:vml" Requires="v">
                <p:oleObj name="Equation" r:id="rId7" imgW="3454200" imgH="1498320" progId="Equation.DSMT4">
                  <p:embed/>
                </p:oleObj>
              </mc:Choice>
              <mc:Fallback>
                <p:oleObj name="Equation" r:id="rId7" imgW="3454200" imgH="1498320" progId="Equation.DSMT4">
                  <p:embed/>
                  <p:pic>
                    <p:nvPicPr>
                      <p:cNvPr id="12" name="Object 11"/>
                      <p:cNvPicPr>
                        <a:picLocks noChangeAspect="1" noChangeArrowheads="1"/>
                      </p:cNvPicPr>
                      <p:nvPr/>
                    </p:nvPicPr>
                    <p:blipFill>
                      <a:blip r:embed="rId8"/>
                      <a:srcRect/>
                      <a:stretch>
                        <a:fillRect/>
                      </a:stretch>
                    </p:blipFill>
                    <p:spPr bwMode="auto">
                      <a:xfrm>
                        <a:off x="1155926" y="1587061"/>
                        <a:ext cx="6273800" cy="2874962"/>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name="数式" r:id="rId3" imgW="3517560" imgH="660240" progId="Equation.3">
                  <p:embed/>
                </p:oleObj>
              </mc:Choice>
              <mc:Fallback>
                <p:oleObj name="数式" r:id="rId3" imgW="3517560" imgH="660240" progId="Equation.3">
                  <p:embed/>
                  <p:pic>
                    <p:nvPicPr>
                      <p:cNvPr id="5" name="Object 4"/>
                      <p:cNvPicPr>
                        <a:picLocks noChangeAspect="1" noChangeArrowheads="1"/>
                      </p:cNvPicPr>
                      <p:nvPr/>
                    </p:nvPicPr>
                    <p:blipFill>
                      <a:blip r:embed="rId4"/>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name="Equation" r:id="rId5" imgW="4419360" imgH="1726920" progId="Equation.DSMT4">
                  <p:embed/>
                </p:oleObj>
              </mc:Choice>
              <mc:Fallback>
                <p:oleObj name="Equation" r:id="rId5" imgW="4419360" imgH="1726920" progId="Equation.DSMT4">
                  <p:embed/>
                  <p:pic>
                    <p:nvPicPr>
                      <p:cNvPr id="15" name="Object 14"/>
                      <p:cNvPicPr>
                        <a:picLocks noChangeAspect="1" noChangeArrowheads="1"/>
                      </p:cNvPicPr>
                      <p:nvPr/>
                    </p:nvPicPr>
                    <p:blipFill>
                      <a:blip r:embed="rId6"/>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name="数式" r:id="rId3" imgW="4622760" imgH="939600" progId="Equation.3">
                  <p:embed/>
                </p:oleObj>
              </mc:Choice>
              <mc:Fallback>
                <p:oleObj name="数式" r:id="rId3" imgW="4622760" imgH="939600" progId="Equation.3">
                  <p:embed/>
                  <p:pic>
                    <p:nvPicPr>
                      <p:cNvPr id="5" name="Object 4"/>
                      <p:cNvPicPr>
                        <a:picLocks noChangeAspect="1" noChangeArrowheads="1"/>
                      </p:cNvPicPr>
                      <p:nvPr/>
                    </p:nvPicPr>
                    <p:blipFill>
                      <a:blip r:embed="rId4"/>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name="Equation" r:id="rId5" imgW="4609800" imgH="1904760" progId="Equation.DSMT4">
                  <p:embed/>
                </p:oleObj>
              </mc:Choice>
              <mc:Fallback>
                <p:oleObj name="Equation" r:id="rId5" imgW="4609800" imgH="1904760" progId="Equation.DSMT4">
                  <p:embed/>
                  <p:pic>
                    <p:nvPicPr>
                      <p:cNvPr id="6" name="Object 5"/>
                      <p:cNvPicPr/>
                      <p:nvPr/>
                    </p:nvPicPr>
                    <p:blipFill>
                      <a:blip r:embed="rId6"/>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name="Equation" r:id="rId4" imgW="5740200" imgH="2247840" progId="Equation.DSMT4">
                  <p:embed/>
                </p:oleObj>
              </mc:Choice>
              <mc:Fallback>
                <p:oleObj name="Equation" r:id="rId4" imgW="5740200" imgH="2247840" progId="Equation.DSMT4">
                  <p:embed/>
                  <p:pic>
                    <p:nvPicPr>
                      <p:cNvPr id="6" name="Object 5"/>
                      <p:cNvPicPr>
                        <a:picLocks noChangeAspect="1" noChangeArrowheads="1"/>
                      </p:cNvPicPr>
                      <p:nvPr/>
                    </p:nvPicPr>
                    <p:blipFill>
                      <a:blip r:embed="rId5"/>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12" name="Object 11"/>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12" name="Object 11"/>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7" name="Object 6"/>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5" name="Object 4"/>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429887954"/>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name="Equation" r:id="rId3" imgW="6362640" imgH="3365280" progId="Equation.DSMT4">
                  <p:embed/>
                </p:oleObj>
              </mc:Choice>
              <mc:Fallback>
                <p:oleObj name="Equation" r:id="rId3" imgW="6362640" imgH="3365280" progId="Equation.DSMT4">
                  <p:embed/>
                  <p:pic>
                    <p:nvPicPr>
                      <p:cNvPr id="0" name="Object 4"/>
                      <p:cNvPicPr>
                        <a:picLocks noChangeAspect="1" noChangeArrowheads="1"/>
                      </p:cNvPicPr>
                      <p:nvPr/>
                    </p:nvPicPr>
                    <p:blipFill>
                      <a:blip r:embed="rId4"/>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name="Equation" r:id="rId3" imgW="3124080" imgH="2705040" progId="Equation.DSMT4">
                  <p:embed/>
                </p:oleObj>
              </mc:Choice>
              <mc:Fallback>
                <p:oleObj name="Equation" r:id="rId3" imgW="3124080" imgH="2705040" progId="Equation.DSMT4">
                  <p:embed/>
                  <p:pic>
                    <p:nvPicPr>
                      <p:cNvPr id="0" name="Object 5"/>
                      <p:cNvPicPr>
                        <a:picLocks noChangeAspect="1" noChangeArrowheads="1"/>
                      </p:cNvPicPr>
                      <p:nvPr/>
                    </p:nvPicPr>
                    <p:blipFill>
                      <a:blip r:embed="rId4"/>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name="Equation" r:id="rId3" imgW="2869920" imgH="1371600" progId="Equation.DSMT4">
                  <p:embed/>
                </p:oleObj>
              </mc:Choice>
              <mc:Fallback>
                <p:oleObj name="Equation" r:id="rId3" imgW="2869920" imgH="1371600" progId="Equation.DSMT4">
                  <p:embed/>
                  <p:pic>
                    <p:nvPicPr>
                      <p:cNvPr id="0" name=""/>
                      <p:cNvPicPr>
                        <a:picLocks noChangeAspect="1" noChangeArrowheads="1"/>
                      </p:cNvPicPr>
                      <p:nvPr/>
                    </p:nvPicPr>
                    <p:blipFill>
                      <a:blip r:embed="rId4"/>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name="Equation" r:id="rId5" imgW="3555720" imgH="723600" progId="Equation.DSMT4">
                  <p:embed/>
                </p:oleObj>
              </mc:Choice>
              <mc:Fallback>
                <p:oleObj name="Equation" r:id="rId5" imgW="3555720" imgH="723600" progId="Equation.DSMT4">
                  <p:embed/>
                  <p:pic>
                    <p:nvPicPr>
                      <p:cNvPr id="0" name=""/>
                      <p:cNvPicPr/>
                      <p:nvPr/>
                    </p:nvPicPr>
                    <p:blipFill>
                      <a:blip r:embed="rId6"/>
                      <a:stretch>
                        <a:fillRect/>
                      </a:stretch>
                    </p:blipFill>
                    <p:spPr>
                      <a:xfrm>
                        <a:off x="1527175" y="1336675"/>
                        <a:ext cx="5784850" cy="1177925"/>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3F069C89-BA6B-F270-FE7E-090EADF46D20}"/>
              </a:ext>
            </a:extLst>
          </p:cNvPr>
          <p:cNvSpPr/>
          <p:nvPr/>
        </p:nvSpPr>
        <p:spPr>
          <a:xfrm>
            <a:off x="5334000" y="5334000"/>
            <a:ext cx="53340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C9B3020-A0DF-3108-556D-2881D211FA18}"/>
              </a:ext>
            </a:extLst>
          </p:cNvPr>
          <p:cNvSpPr txBox="1"/>
          <p:nvPr/>
        </p:nvSpPr>
        <p:spPr>
          <a:xfrm>
            <a:off x="6019800" y="4921160"/>
            <a:ext cx="2362200" cy="1200329"/>
          </a:xfrm>
          <a:prstGeom prst="rect">
            <a:avLst/>
          </a:prstGeom>
          <a:noFill/>
        </p:spPr>
        <p:txBody>
          <a:bodyPr wrap="square" rtlCol="0">
            <a:spAutoFit/>
          </a:bodyPr>
          <a:lstStyle/>
          <a:p>
            <a:r>
              <a:rPr lang="en-US" sz="2400" dirty="0">
                <a:solidFill>
                  <a:srgbClr val="FF0000"/>
                </a:solidFill>
                <a:latin typeface="+mj-lt"/>
              </a:rPr>
              <a:t>Note that we have not yet justified this!</a:t>
            </a:r>
          </a:p>
        </p:txBody>
      </p:sp>
    </p:spTree>
    <p:extLst>
      <p:ext uri="{BB962C8B-B14F-4D97-AF65-F5344CB8AC3E}">
        <p14:creationId xmlns:p14="http://schemas.microsoft.com/office/powerpoint/2010/main" val="220951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name="数式" r:id="rId3" imgW="2717640" imgH="685800" progId="Equation.3">
                  <p:embed/>
                </p:oleObj>
              </mc:Choice>
              <mc:Fallback>
                <p:oleObj name="数式" r:id="rId3" imgW="2717640" imgH="685800" progId="Equation.3">
                  <p:embed/>
                  <p:pic>
                    <p:nvPicPr>
                      <p:cNvPr id="0" name=""/>
                      <p:cNvPicPr>
                        <a:picLocks noChangeAspect="1" noChangeArrowheads="1"/>
                      </p:cNvPicPr>
                      <p:nvPr/>
                    </p:nvPicPr>
                    <p:blipFill>
                      <a:blip r:embed="rId4"/>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name="Equation" r:id="rId5" imgW="5321160" imgH="2171520" progId="Equation.DSMT4">
                  <p:embed/>
                </p:oleObj>
              </mc:Choice>
              <mc:Fallback>
                <p:oleObj name="Equation" r:id="rId5" imgW="5321160" imgH="2171520" progId="Equation.DSMT4">
                  <p:embed/>
                  <p:pic>
                    <p:nvPicPr>
                      <p:cNvPr id="0" name=""/>
                      <p:cNvPicPr>
                        <a:picLocks noChangeAspect="1" noChangeArrowheads="1"/>
                      </p:cNvPicPr>
                      <p:nvPr/>
                    </p:nvPicPr>
                    <p:blipFill>
                      <a:blip r:embed="rId6"/>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9/9/2022</a:t>
            </a:r>
            <a:endParaRPr lang="en-US" dirty="0"/>
          </a:p>
        </p:txBody>
      </p:sp>
      <p:sp>
        <p:nvSpPr>
          <p:cNvPr id="3" name="Footer Placeholder 2"/>
          <p:cNvSpPr>
            <a:spLocks noGrp="1"/>
          </p:cNvSpPr>
          <p:nvPr>
            <p:ph type="ftr" sz="quarter" idx="11"/>
          </p:nvPr>
        </p:nvSpPr>
        <p:spPr/>
        <p:txBody>
          <a:bodyPr/>
          <a:lstStyle/>
          <a:p>
            <a:r>
              <a:rPr lang="en-US"/>
              <a:t>PHY 711  Fall 2022 --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8718680"/>
              </p:ext>
            </p:extLst>
          </p:nvPr>
        </p:nvGraphicFramePr>
        <p:xfrm>
          <a:off x="441014" y="201839"/>
          <a:ext cx="7880973" cy="5907088"/>
        </p:xfrm>
        <a:graphic>
          <a:graphicData uri="http://schemas.openxmlformats.org/presentationml/2006/ole">
            <mc:AlternateContent xmlns:mc="http://schemas.openxmlformats.org/markup-compatibility/2006">
              <mc:Choice xmlns:v="urn:schemas-microsoft-com:vml" Requires="v">
                <p:oleObj name="Equation" r:id="rId3" imgW="4444920" imgH="3340080" progId="Equation.DSMT4">
                  <p:embed/>
                </p:oleObj>
              </mc:Choice>
              <mc:Fallback>
                <p:oleObj name="Equation" r:id="rId3" imgW="4444920" imgH="3340080" progId="Equation.DSMT4">
                  <p:embed/>
                  <p:pic>
                    <p:nvPicPr>
                      <p:cNvPr id="0" name=""/>
                      <p:cNvPicPr>
                        <a:picLocks noChangeAspect="1" noChangeArrowheads="1"/>
                      </p:cNvPicPr>
                      <p:nvPr/>
                    </p:nvPicPr>
                    <p:blipFill>
                      <a:blip r:embed="rId4"/>
                      <a:srcRect/>
                      <a:stretch>
                        <a:fillRect/>
                      </a:stretch>
                    </p:blipFill>
                    <p:spPr bwMode="auto">
                      <a:xfrm>
                        <a:off x="441014" y="201839"/>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2700443"/>
              </p:ext>
            </p:extLst>
          </p:nvPr>
        </p:nvGraphicFramePr>
        <p:xfrm>
          <a:off x="3657600" y="5181600"/>
          <a:ext cx="4299573" cy="814860"/>
        </p:xfrm>
        <a:graphic>
          <a:graphicData uri="http://schemas.openxmlformats.org/presentationml/2006/ole">
            <mc:AlternateContent xmlns:mc="http://schemas.openxmlformats.org/markup-compatibility/2006">
              <mc:Choice xmlns:v="urn:schemas-microsoft-com:vml" Requires="v">
                <p:oleObj name="数式" r:id="rId5" imgW="1269720" imgH="241200" progId="Equation.3">
                  <p:embed/>
                </p:oleObj>
              </mc:Choice>
              <mc:Fallback>
                <p:oleObj name="数式" r:id="rId5" imgW="1269720" imgH="241200" progId="Equation.3">
                  <p:embed/>
                  <p:pic>
                    <p:nvPicPr>
                      <p:cNvPr id="0" name=""/>
                      <p:cNvPicPr>
                        <a:picLocks noChangeAspect="1" noChangeArrowheads="1"/>
                      </p:cNvPicPr>
                      <p:nvPr/>
                    </p:nvPicPr>
                    <p:blipFill>
                      <a:blip r:embed="rId6"/>
                      <a:srcRect/>
                      <a:stretch>
                        <a:fillRect/>
                      </a:stretch>
                    </p:blipFill>
                    <p:spPr bwMode="auto">
                      <a:xfrm>
                        <a:off x="3657600" y="5181600"/>
                        <a:ext cx="4299573" cy="814860"/>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0AB12CA4-3256-2666-14EF-F79024421CE3}"/>
              </a:ext>
            </a:extLst>
          </p:cNvPr>
          <p:cNvSpPr txBox="1"/>
          <p:nvPr/>
        </p:nvSpPr>
        <p:spPr>
          <a:xfrm>
            <a:off x="5671457" y="5982626"/>
            <a:ext cx="3505200" cy="461665"/>
          </a:xfrm>
          <a:prstGeom prst="rect">
            <a:avLst/>
          </a:prstGeom>
          <a:noFill/>
        </p:spPr>
        <p:txBody>
          <a:bodyPr wrap="square" rtlCol="0">
            <a:spAutoFit/>
          </a:bodyPr>
          <a:lstStyle/>
          <a:p>
            <a:r>
              <a:rPr lang="en-US" sz="2400" dirty="0">
                <a:solidFill>
                  <a:srgbClr val="FF0000"/>
                </a:solidFill>
                <a:latin typeface="+mj-lt"/>
              </a:rPr>
              <a:t>Perhaps looks familiar?</a:t>
            </a:r>
          </a:p>
        </p:txBody>
      </p:sp>
    </p:spTree>
    <p:extLst>
      <p:ext uri="{BB962C8B-B14F-4D97-AF65-F5344CB8AC3E}">
        <p14:creationId xmlns:p14="http://schemas.microsoft.com/office/powerpoint/2010/main" val="207970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7521</TotalTime>
  <Words>1051</Words>
  <Application>Microsoft Office PowerPoint</Application>
  <PresentationFormat>On-screen Show (4:3)</PresentationFormat>
  <Paragraphs>183</Paragraphs>
  <Slides>28</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35"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418</cp:revision>
  <cp:lastPrinted>2020-09-09T20:57:50Z</cp:lastPrinted>
  <dcterms:created xsi:type="dcterms:W3CDTF">2012-01-10T18:32:24Z</dcterms:created>
  <dcterms:modified xsi:type="dcterms:W3CDTF">2022-09-08T01:52:22Z</dcterms:modified>
</cp:coreProperties>
</file>